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315" r:id="rId52"/>
    <p:sldId id="312" r:id="rId53"/>
    <p:sldId id="259" r:id="rId54"/>
    <p:sldId id="260" r:id="rId55"/>
    <p:sldId id="261" r:id="rId56"/>
    <p:sldId id="262" r:id="rId57"/>
    <p:sldId id="263" r:id="rId58"/>
    <p:sldId id="264"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3" autoAdjust="0"/>
    <p:restoredTop sz="94660"/>
  </p:normalViewPr>
  <p:slideViewPr>
    <p:cSldViewPr>
      <p:cViewPr varScale="1">
        <p:scale>
          <a:sx n="123" d="100"/>
          <a:sy n="123" d="100"/>
        </p:scale>
        <p:origin x="30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2020-04-15</a:t>
            </a:r>
          </a:p>
        </p:txBody>
      </p:sp>
      <p:sp>
        <p:nvSpPr>
          <p:cNvPr id="6" name="Date Placeholder 3"/>
          <p:cNvSpPr>
            <a:spLocks noGrp="1"/>
          </p:cNvSpPr>
          <p:nvPr>
            <p:ph type="dt" idx="10"/>
          </p:nvPr>
        </p:nvSpPr>
        <p:spPr/>
        <p:txBody>
          <a:bodyPr/>
          <a:lstStyle/>
          <a:p>
            <a:r>
              <a:rPr lang="en-US"/>
              <a:t>Apr.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9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11-20-0607 CR for Section 11.22.6.4.3.2, 11.22.6.5 (Dibakar Das)</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 and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lgn="just">
              <a:spcBef>
                <a:spcPct val="20000"/>
              </a:spcBef>
              <a:buFontTx/>
              <a:buChar char="•"/>
            </a:pPr>
            <a:r>
              <a:rPr lang="en-US"/>
              <a:t>11-20-607 CR for Section 11.22.6.4.3.2, 11.22.6.5</a:t>
            </a: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28519</TotalTime>
  <Words>3663</Words>
  <Application>Microsoft Office PowerPoint</Application>
  <PresentationFormat>Widescreen</PresentationFormat>
  <Paragraphs>582</Paragraphs>
  <Slides>58</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195</cp:revision>
  <cp:lastPrinted>1601-01-01T00:00:00Z</cp:lastPrinted>
  <dcterms:created xsi:type="dcterms:W3CDTF">2018-08-06T10:28:59Z</dcterms:created>
  <dcterms:modified xsi:type="dcterms:W3CDTF">2020-04-15T15:13:31Z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2020-04-15 15:13:31Z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