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2" r:id="rId32"/>
    <p:sldId id="423" r:id="rId33"/>
    <p:sldId id="424" r:id="rId34"/>
    <p:sldId id="425" r:id="rId35"/>
    <p:sldId id="426" r:id="rId36"/>
    <p:sldId id="315" r:id="rId37"/>
    <p:sldId id="312" r:id="rId38"/>
    <p:sldId id="259" r:id="rId39"/>
    <p:sldId id="260" r:id="rId40"/>
    <p:sldId id="261" r:id="rId41"/>
    <p:sldId id="262" r:id="rId42"/>
    <p:sldId id="263" r:id="rId43"/>
    <p:sldId id="264"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2"/>
            <p14:sldId id="423"/>
            <p14:sldId id="424"/>
            <p14:sldId id="425"/>
            <p14:sldId id="426"/>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01" autoAdjust="0"/>
    <p:restoredTop sz="94660"/>
  </p:normalViewPr>
  <p:slideViewPr>
    <p:cSldViewPr>
      <p:cViewPr varScale="1">
        <p:scale>
          <a:sx n="119" d="100"/>
          <a:sy n="119" d="100"/>
        </p:scale>
        <p:origin x="114" y="19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3/31/2020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2020-03-31</a:t>
            </a:r>
          </a:p>
        </p:txBody>
      </p:sp>
      <p:sp>
        <p:nvSpPr>
          <p:cNvPr id="6" name="Date Placeholder 3"/>
          <p:cNvSpPr>
            <a:spLocks noGrp="1"/>
          </p:cNvSpPr>
          <p:nvPr>
            <p:ph type="dt" idx="10"/>
          </p:nvPr>
        </p:nvSpPr>
        <p:spPr/>
        <p:txBody>
          <a:bodyPr/>
          <a:lstStyle/>
          <a:p>
            <a:r>
              <a:rPr lang="en-US"/>
              <a:t>March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176"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p>
          <a:p>
            <a:pPr lvl="1" algn="just">
              <a:spcBef>
                <a:spcPct val="20000"/>
              </a:spcBef>
              <a:buFontTx/>
              <a:buChar char="•"/>
            </a:pPr>
            <a:r>
              <a:rPr lang="en-US" dirty="0"/>
              <a:t>11-20-0530 proposed resolution to a few lb249 comments (Nehru Bhandaru) </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a:t>Please register by logging to IMAT and register your attendance per WG chair guidance:</a:t>
            </a:r>
          </a:p>
          <a:p>
            <a:pPr lvl="1"/>
            <a:r>
              <a:rPr lang="en-US" dirty="0">
                <a:hlinkClick r:id="rId3"/>
              </a:rPr>
              <a:t>https://imat.ieee.org/attendance</a:t>
            </a:r>
            <a:endParaRPr lang="en-US" dirty="0"/>
          </a:p>
          <a:p>
            <a:pPr lvl="1"/>
            <a:r>
              <a:rPr lang="en-US" altLang="en-US" dirty="0"/>
              <a:t>Attendees are required to register their attendance. </a:t>
            </a:r>
          </a:p>
          <a:p>
            <a:pPr lvl="1"/>
            <a:endParaRPr lang="en-US" altLang="en-US" dirty="0"/>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19798</TotalTime>
  <Words>3111</Words>
  <Application>Microsoft Office PowerPoint</Application>
  <PresentationFormat>Widescreen</PresentationFormat>
  <Paragraphs>457</Paragraphs>
  <Slides>43</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0"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March 25 </vt:lpstr>
      <vt:lpstr>Review submissions</vt:lpstr>
      <vt:lpstr>Submission 11-20-???</vt:lpstr>
      <vt:lpstr>Submission Pipeline and Scheduled Telecons</vt:lpstr>
      <vt:lpstr>Submission Pipeline and Scheduled Telecons</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170</cp:revision>
  <cp:lastPrinted>1601-01-01T00:00:00Z</cp:lastPrinted>
  <dcterms:created xsi:type="dcterms:W3CDTF">2018-08-06T10:28:59Z</dcterms:created>
  <dcterms:modified xsi:type="dcterms:W3CDTF">2020-03-31T23:42:59Z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2020-03-31 23:42:59Z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