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315" r:id="rId29"/>
    <p:sldId id="312" r:id="rId30"/>
    <p:sldId id="259" r:id="rId31"/>
    <p:sldId id="260" r:id="rId32"/>
    <p:sldId id="261" r:id="rId33"/>
    <p:sldId id="262" r:id="rId34"/>
    <p:sldId id="263"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39" autoAdjust="0"/>
    <p:restoredTop sz="94660"/>
  </p:normalViewPr>
  <p:slideViewPr>
    <p:cSldViewPr>
      <p:cViewPr varScale="1">
        <p:scale>
          <a:sx n="110" d="100"/>
          <a:sy n="110" d="100"/>
        </p:scale>
        <p:origin x="36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2020-03-24</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6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a:t>
            </a:r>
          </a:p>
          <a:p>
            <a:pPr lvl="1" algn="just">
              <a:spcBef>
                <a:spcPct val="20000"/>
              </a:spcBef>
              <a:buFontTx/>
              <a:buChar char="•"/>
            </a:pPr>
            <a:r>
              <a:rPr lang="en-US" sz="1400" dirty="0"/>
              <a:t>11-20-0368 Comment resolution LB249 section 11.22.6.4.3 part 2 (Christian Berger)</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and ??? depicted in document 11-20-0???r?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a:t>
            </a:r>
          </a:p>
          <a:p>
            <a:pPr>
              <a:buFont typeface="Arial" panose="020B0604020202020204" pitchFamily="34" charset="0"/>
              <a:buChar char="•"/>
            </a:pPr>
            <a:r>
              <a:rPr lang="en-US" altLang="en-US" b="0" dirty="0"/>
              <a:t>May 20	 	(Wednesday), 13:00 ET – 14:30 ET – WFA interop event </a:t>
            </a:r>
          </a:p>
          <a:p>
            <a:pPr>
              <a:buFont typeface="Arial" panose="020B0604020202020204" pitchFamily="34" charset="0"/>
              <a:buChar char="•"/>
            </a:pPr>
            <a:r>
              <a:rPr lang="en-US" altLang="en-US" b="0" dirty="0"/>
              <a:t>May 27	 	(Wednesday), 13:00 ET – 14:30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19693</TotalTime>
  <Words>2758</Words>
  <Application>Microsoft Office PowerPoint</Application>
  <PresentationFormat>Widescreen</PresentationFormat>
  <Paragraphs>387</Paragraphs>
  <Slides>35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154</cp:revision>
  <cp:lastPrinted>1601-01-01T00:00:00Z</cp:lastPrinted>
  <dcterms:created xsi:type="dcterms:W3CDTF">2018-08-06T10:28:59Z</dcterms:created>
  <dcterms:modified xsi:type="dcterms:W3CDTF">2020-03-25T06:35:05Z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2020-03-25 06:35:05Z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