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433" r:id="rId6"/>
    <p:sldId id="546" r:id="rId7"/>
    <p:sldId id="547" r:id="rId8"/>
    <p:sldId id="554" r:id="rId9"/>
    <p:sldId id="552" r:id="rId10"/>
    <p:sldId id="555" r:id="rId11"/>
    <p:sldId id="542" r:id="rId12"/>
    <p:sldId id="54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13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802.11-20/0527r1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Constraint Signaling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2020-06-01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A </a:t>
            </a:r>
            <a:r>
              <a:rPr lang="en-GB" dirty="0"/>
              <a:t>MLD that supports multiple links can announce whether it can support transmission on one link concurrent with reception on the other link for each pair of links.</a:t>
            </a:r>
            <a:endParaRPr lang="en-US" dirty="0"/>
          </a:p>
          <a:p>
            <a:pPr lvl="1"/>
            <a:r>
              <a:rPr lang="en-GB" dirty="0"/>
              <a:t>NOTE 1 – The 2 links are on different channels.</a:t>
            </a:r>
            <a:endParaRPr lang="en-US" dirty="0"/>
          </a:p>
          <a:p>
            <a:pPr lvl="1"/>
            <a:r>
              <a:rPr lang="en-GB" dirty="0"/>
              <a:t>NOTE 2 – Whether to define a capability of announcing the support transmission on one link concurrent with transmission on the other link is TBD</a:t>
            </a:r>
            <a:r>
              <a:rPr lang="en-GB" dirty="0" smtClean="0"/>
              <a:t>.</a:t>
            </a:r>
            <a:endParaRPr lang="en-US" dirty="0"/>
          </a:p>
          <a:p>
            <a:pPr lvl="1"/>
            <a:r>
              <a:rPr lang="en-GB" dirty="0" smtClean="0"/>
              <a:t>[</a:t>
            </a:r>
            <a:r>
              <a:rPr lang="en-GB" dirty="0"/>
              <a:t>Motion 38, </a:t>
            </a:r>
            <a:r>
              <a:rPr lang="en-US" dirty="0"/>
              <a:t>[3]</a:t>
            </a:r>
            <a:r>
              <a:rPr lang="en-GB" dirty="0"/>
              <a:t> and </a:t>
            </a:r>
            <a:r>
              <a:rPr lang="en-US" dirty="0"/>
              <a:t>[37]</a:t>
            </a:r>
            <a:r>
              <a:rPr lang="en-GB" dirty="0"/>
              <a:t>]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Each link of the </a:t>
            </a:r>
            <a:r>
              <a:rPr lang="en-US" dirty="0" smtClean="0"/>
              <a:t>MLD </a:t>
            </a:r>
            <a:r>
              <a:rPr lang="en-US" dirty="0"/>
              <a:t>can operate </a:t>
            </a:r>
            <a:r>
              <a:rPr lang="en-US" dirty="0" smtClean="0"/>
              <a:t>with a different operating bandwidth. </a:t>
            </a:r>
            <a:endParaRPr lang="en-US" dirty="0"/>
          </a:p>
          <a:p>
            <a:r>
              <a:rPr lang="en-US" dirty="0"/>
              <a:t>In such case, the IDC interference can be happened on only some combination of channels among the links.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09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3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MLD should be able to announce to the peer MLD the </a:t>
            </a:r>
            <a:r>
              <a:rPr lang="en-US" dirty="0" smtClean="0"/>
              <a:t>TX-RX constraint on </a:t>
            </a:r>
            <a:r>
              <a:rPr lang="en-US" dirty="0"/>
              <a:t>a channel basis. </a:t>
            </a:r>
            <a:endParaRPr lang="en-US" dirty="0" smtClean="0"/>
          </a:p>
          <a:p>
            <a:pPr lvl="1"/>
            <a:r>
              <a:rPr lang="en-US" dirty="0" smtClean="0"/>
              <a:t>TX-RX constraint: The IDC </a:t>
            </a:r>
            <a:r>
              <a:rPr lang="en-US" dirty="0"/>
              <a:t>interference caused by a transmission on one channel may make a decoding failure of a frame on another </a:t>
            </a:r>
            <a:r>
              <a:rPr lang="en-US" dirty="0" smtClean="0"/>
              <a:t>channel.</a:t>
            </a:r>
          </a:p>
          <a:p>
            <a:pPr lvl="2"/>
            <a:r>
              <a:rPr lang="en-US" dirty="0"/>
              <a:t>The peer MLD can utilize that information for the </a:t>
            </a:r>
            <a:r>
              <a:rPr lang="en-US" dirty="0" smtClean="0"/>
              <a:t>bandwidth or the RU </a:t>
            </a:r>
            <a:r>
              <a:rPr lang="en-US" dirty="0"/>
              <a:t>determination when it </a:t>
            </a:r>
            <a:r>
              <a:rPr lang="en-US" dirty="0" smtClean="0"/>
              <a:t>transmits the PPDU to the </a:t>
            </a:r>
            <a:r>
              <a:rPr lang="en-US" dirty="0"/>
              <a:t>constrained MLD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200" dirty="0"/>
              <a:t>When the AP MLD knows that a set of operating channels of the STAs in the non-AP MLD has </a:t>
            </a:r>
            <a:r>
              <a:rPr lang="en-US" sz="2200" dirty="0" smtClean="0"/>
              <a:t>a TX-RX constraint, </a:t>
            </a:r>
            <a:r>
              <a:rPr lang="en-US" sz="2200" dirty="0"/>
              <a:t>it does not </a:t>
            </a:r>
            <a:r>
              <a:rPr lang="en-US" sz="2200" dirty="0" smtClean="0"/>
              <a:t>transmit to that </a:t>
            </a:r>
            <a:r>
              <a:rPr lang="en-US" sz="2200" dirty="0"/>
              <a:t>constrained MLD </a:t>
            </a:r>
            <a:r>
              <a:rPr lang="en-US" sz="2200" dirty="0" smtClean="0"/>
              <a:t>the </a:t>
            </a:r>
            <a:r>
              <a:rPr lang="en-US" sz="2200" dirty="0"/>
              <a:t>PPDU </a:t>
            </a:r>
            <a:r>
              <a:rPr lang="en-US" sz="2200" dirty="0" smtClean="0"/>
              <a:t>on the </a:t>
            </a:r>
            <a:r>
              <a:rPr lang="en-US" sz="2200" dirty="0"/>
              <a:t>channel that is effected.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Example of the TX-RX constraint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3552"/>
            <a:ext cx="9144000" cy="3279648"/>
          </a:xfrm>
          <a:prstGeom prst="rect">
            <a:avLst/>
          </a:prstGeom>
        </p:spPr>
      </p:pic>
      <p:cxnSp>
        <p:nvCxnSpPr>
          <p:cNvPr id="10" name="Elbow Connector 9"/>
          <p:cNvCxnSpPr/>
          <p:nvPr/>
        </p:nvCxnSpPr>
        <p:spPr>
          <a:xfrm rot="16200000" flipV="1">
            <a:off x="460182" y="4724399"/>
            <a:ext cx="1066801" cy="304804"/>
          </a:xfrm>
          <a:prstGeom prst="bentConnector3">
            <a:avLst>
              <a:gd name="adj1" fmla="val 0"/>
            </a:avLst>
          </a:prstGeom>
          <a:ln>
            <a:solidFill>
              <a:srgbClr val="F3821E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V="1">
            <a:off x="993581" y="4191000"/>
            <a:ext cx="0" cy="304801"/>
          </a:xfrm>
          <a:prstGeom prst="line">
            <a:avLst/>
          </a:prstGeom>
          <a:ln>
            <a:solidFill>
              <a:srgbClr val="F3821E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-75901" y="4722912"/>
            <a:ext cx="1526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TX-RX Constraint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156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constrained non-AP </a:t>
            </a:r>
            <a:r>
              <a:rPr lang="en-US" dirty="0"/>
              <a:t>MLD </a:t>
            </a:r>
            <a:r>
              <a:rPr lang="en-US" dirty="0" smtClean="0"/>
              <a:t>indicates to the AP MLD the following constrained channel information.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sz="1800" dirty="0" smtClean="0"/>
              <a:t>The First Channel </a:t>
            </a:r>
            <a:r>
              <a:rPr lang="en-US" sz="1800" dirty="0"/>
              <a:t>Entry field </a:t>
            </a:r>
            <a:r>
              <a:rPr lang="en-US" sz="1800" dirty="0" smtClean="0"/>
              <a:t>indicates the </a:t>
            </a:r>
            <a:r>
              <a:rPr lang="en-US" sz="1800" dirty="0"/>
              <a:t>Operating Class and Channel </a:t>
            </a:r>
            <a:r>
              <a:rPr lang="en-US" sz="1800" dirty="0" smtClean="0"/>
              <a:t>(defined in </a:t>
            </a:r>
            <a:r>
              <a:rPr lang="en-US" sz="1800" dirty="0"/>
              <a:t>9.4.1.22 (Operating Class and Channel field</a:t>
            </a:r>
            <a:r>
              <a:rPr lang="en-US" sz="1800" dirty="0" smtClean="0"/>
              <a:t>)) of the </a:t>
            </a:r>
            <a:r>
              <a:rPr lang="en-US" sz="1800" dirty="0"/>
              <a:t>first channel </a:t>
            </a:r>
            <a:r>
              <a:rPr lang="en-US" sz="1800" dirty="0" smtClean="0"/>
              <a:t>in </a:t>
            </a:r>
            <a:r>
              <a:rPr lang="en-US" sz="1800" dirty="0"/>
              <a:t>each pair of channels </a:t>
            </a:r>
            <a:r>
              <a:rPr lang="en-US" sz="1800" dirty="0" smtClean="0"/>
              <a:t>impacted by IDC interference.</a:t>
            </a:r>
          </a:p>
          <a:p>
            <a:pPr lvl="1"/>
            <a:r>
              <a:rPr lang="en-US" sz="1800" dirty="0"/>
              <a:t>The </a:t>
            </a:r>
            <a:r>
              <a:rPr lang="en-US" sz="1800" dirty="0" smtClean="0"/>
              <a:t>Second Channel </a:t>
            </a:r>
            <a:r>
              <a:rPr lang="en-US" sz="1800" dirty="0"/>
              <a:t>Entry field indicates the Operating Class and Channel (defined in 9.4.1.22 (Operating Class and Channel field)) of the </a:t>
            </a:r>
            <a:r>
              <a:rPr lang="en-US" sz="1800" dirty="0" smtClean="0"/>
              <a:t>second </a:t>
            </a:r>
            <a:r>
              <a:rPr lang="en-US" sz="1800" dirty="0"/>
              <a:t>channel in each pair of channels impacting IDC interference.</a:t>
            </a:r>
            <a:endParaRPr lang="en-US" sz="1800" dirty="0" smtClean="0"/>
          </a:p>
          <a:p>
            <a:pPr lvl="1"/>
            <a:r>
              <a:rPr lang="en-US" sz="1800" dirty="0" smtClean="0"/>
              <a:t>The IDC </a:t>
            </a:r>
            <a:r>
              <a:rPr lang="en-US" sz="1800" dirty="0"/>
              <a:t>Interference Level </a:t>
            </a:r>
            <a:r>
              <a:rPr lang="en-US" sz="1800" dirty="0" smtClean="0"/>
              <a:t>field indicates the </a:t>
            </a:r>
            <a:r>
              <a:rPr lang="en-US" sz="1800" dirty="0"/>
              <a:t>interference power </a:t>
            </a:r>
            <a:r>
              <a:rPr lang="en-US" sz="1800" dirty="0" smtClean="0"/>
              <a:t>(in </a:t>
            </a:r>
            <a:r>
              <a:rPr lang="en-US" sz="1800" dirty="0"/>
              <a:t>units of </a:t>
            </a:r>
            <a:r>
              <a:rPr lang="en-US" sz="1800" dirty="0" err="1" smtClean="0"/>
              <a:t>dBm</a:t>
            </a:r>
            <a:r>
              <a:rPr lang="en-US" sz="1800" dirty="0" smtClean="0"/>
              <a:t>) caused </a:t>
            </a:r>
            <a:r>
              <a:rPr lang="en-US" sz="1800" dirty="0"/>
              <a:t>by a transmission on one channel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TX-RX </a:t>
            </a:r>
            <a:r>
              <a:rPr lang="en-US" dirty="0"/>
              <a:t>Constraint </a:t>
            </a:r>
            <a:r>
              <a:rPr lang="en-US" dirty="0" smtClean="0"/>
              <a:t>Indication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24789"/>
              </p:ext>
            </p:extLst>
          </p:nvPr>
        </p:nvGraphicFramePr>
        <p:xfrm>
          <a:off x="647552" y="2712720"/>
          <a:ext cx="796304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648"/>
                <a:gridCol w="838200"/>
                <a:gridCol w="1447800"/>
                <a:gridCol w="1425893"/>
                <a:gridCol w="1610780"/>
                <a:gridCol w="1687727"/>
              </a:tblGrid>
              <a:tr h="36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Repeat</a:t>
                      </a:r>
                      <a:r>
                        <a:rPr lang="en-US" sz="1600" baseline="0" dirty="0" smtClean="0"/>
                        <a:t> for each pair of IDC interference channels</a:t>
                      </a:r>
                      <a:endParaRPr lang="en-US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Element ID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Length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Element</a:t>
                      </a:r>
                      <a:r>
                        <a:rPr lang="en-US" sz="1600" b="0" baseline="0" dirty="0" smtClean="0"/>
                        <a:t> ID Extension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First Channel Entry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Second Channel</a:t>
                      </a:r>
                      <a:r>
                        <a:rPr lang="en-US" sz="1600" b="0" baseline="0" dirty="0" smtClean="0"/>
                        <a:t> Entry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smtClean="0"/>
                        <a:t>IDC Interference  Level</a:t>
                      </a:r>
                      <a:endParaRPr lang="en-US" sz="1600" b="0" dirty="0" smtClean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Octet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Octet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Octet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Octets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Octet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17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Even though the non-AP MLD indicates that there is no TX-RX constraint on a specific channel combination, it should be able to report when those constraint status is updated. </a:t>
            </a:r>
            <a:endParaRPr lang="en-US" dirty="0" smtClean="0"/>
          </a:p>
          <a:p>
            <a:pPr lvl="1"/>
            <a:r>
              <a:rPr lang="en-US" dirty="0" smtClean="0"/>
              <a:t>For example, the </a:t>
            </a:r>
            <a:r>
              <a:rPr lang="en-US" dirty="0" smtClean="0"/>
              <a:t>constrained non-AP </a:t>
            </a:r>
            <a:r>
              <a:rPr lang="en-US" dirty="0"/>
              <a:t>MLD reports to the AP MLD the channel availability of another link by using the BQR Control Information in the A-Control field. </a:t>
            </a:r>
            <a:endParaRPr lang="en-US" sz="1400" dirty="0"/>
          </a:p>
          <a:p>
            <a:pPr lvl="1"/>
            <a:r>
              <a:rPr lang="en-US" dirty="0"/>
              <a:t>When there is an strong IDC interference (&gt;= ED Threshold level), the channel effected by the IDC interference in the reported link is indicated as the busy or unavailable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TX-RX Constraint Indication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15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MLD may have the TX-RX constraint on some </a:t>
            </a:r>
            <a:r>
              <a:rPr lang="en-US" dirty="0"/>
              <a:t>combination of channels among the links. </a:t>
            </a:r>
            <a:endParaRPr lang="en-US" dirty="0" smtClean="0"/>
          </a:p>
          <a:p>
            <a:r>
              <a:rPr lang="en-US" dirty="0"/>
              <a:t>But, because those constraints are dynamically changed depending on the operating parameters (e.g., the channel frequency, the channel bandwidth, and the transmit power) of each link, a MLD should be able to report the constraints whenever it is updated.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</a:t>
            </a:r>
            <a:r>
              <a:rPr lang="en-US" sz="2200" dirty="0" smtClean="0"/>
              <a:t>that</a:t>
            </a:r>
            <a:r>
              <a:rPr lang="en-US" sz="2200" dirty="0"/>
              <a:t> </a:t>
            </a:r>
            <a:r>
              <a:rPr lang="en-US" sz="2200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MLD should be able to announce to the peer MLD the TX-RX constraint on a channel </a:t>
            </a:r>
            <a:r>
              <a:rPr lang="en-US" dirty="0" smtClean="0"/>
              <a:t>basis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TX-RX constraint: The IDC interference caused by a transmission on one channel may make a decoding failure of a frame on another channel.</a:t>
            </a:r>
          </a:p>
          <a:p>
            <a:pPr lvl="2"/>
            <a:r>
              <a:rPr lang="en-US" dirty="0"/>
              <a:t>The peer MLD can utilize that information for the bandwidth or the RU determination when it transmits the PPDU to the </a:t>
            </a:r>
            <a:r>
              <a:rPr lang="en-US" dirty="0" smtClean="0"/>
              <a:t>constrained MLD</a:t>
            </a:r>
            <a:r>
              <a:rPr lang="en-US" dirty="0"/>
              <a:t>.</a:t>
            </a:r>
          </a:p>
          <a:p>
            <a:pPr lvl="1"/>
            <a:endParaRPr lang="en-GB" u="sng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753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110076</TotalTime>
  <Words>708</Words>
  <Application>Microsoft Office PowerPoint</Application>
  <PresentationFormat>On-screen Show (4:3)</PresentationFormat>
  <Paragraphs>81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Multi-link Constraint Signaling</vt:lpstr>
      <vt:lpstr>Recap: Constrained Multi-Link Device (MLD)</vt:lpstr>
      <vt:lpstr>Motivation</vt:lpstr>
      <vt:lpstr>Motivation</vt:lpstr>
      <vt:lpstr>Example of the TX-RX constraint</vt:lpstr>
      <vt:lpstr>TX-RX Constraint Indication</vt:lpstr>
      <vt:lpstr>TX-RX Constraint Indication</vt:lpstr>
      <vt:lpstr>Conclusion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1630</cp:revision>
  <cp:lastPrinted>1998-02-10T13:28:06Z</cp:lastPrinted>
  <dcterms:created xsi:type="dcterms:W3CDTF">2007-05-21T21:00:37Z</dcterms:created>
  <dcterms:modified xsi:type="dcterms:W3CDTF">2020-07-27T21:51:00Z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