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46" r:id="rId7"/>
    <p:sldId id="547" r:id="rId8"/>
    <p:sldId id="554" r:id="rId9"/>
    <p:sldId id="549" r:id="rId10"/>
    <p:sldId id="550" r:id="rId11"/>
    <p:sldId id="551" r:id="rId12"/>
    <p:sldId id="552" r:id="rId13"/>
    <p:sldId id="542" r:id="rId14"/>
    <p:sldId id="54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802.11-20/0527r0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Constraint Signaling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2020-04-13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MLD may have the TX-RX constraint and TX-TX constraint </a:t>
            </a:r>
            <a:r>
              <a:rPr lang="en-US" dirty="0"/>
              <a:t>on </a:t>
            </a:r>
            <a:r>
              <a:rPr lang="en-US" dirty="0" smtClean="0"/>
              <a:t>some </a:t>
            </a:r>
            <a:r>
              <a:rPr lang="en-US" dirty="0"/>
              <a:t>combination of channels among the links. </a:t>
            </a:r>
            <a:endParaRPr lang="en-US" dirty="0" smtClean="0"/>
          </a:p>
          <a:p>
            <a:r>
              <a:rPr lang="en-US" dirty="0" smtClean="0"/>
              <a:t>But, because those </a:t>
            </a:r>
            <a:r>
              <a:rPr lang="en-US" dirty="0"/>
              <a:t>constraints are dynamically present </a:t>
            </a:r>
            <a:r>
              <a:rPr lang="en-US" dirty="0" smtClean="0"/>
              <a:t>depending </a:t>
            </a:r>
            <a:r>
              <a:rPr lang="en-US" dirty="0"/>
              <a:t>on the operating parameters (e.g., the channel </a:t>
            </a:r>
            <a:r>
              <a:rPr lang="en-US" dirty="0" smtClean="0"/>
              <a:t>frequency, </a:t>
            </a:r>
            <a:r>
              <a:rPr lang="en-US" dirty="0"/>
              <a:t>the channel bandwidth, and the transmit power) of each </a:t>
            </a:r>
            <a:r>
              <a:rPr lang="en-US" dirty="0" smtClean="0"/>
              <a:t>link, all MLD should support this signaling mechanism.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</a:t>
            </a:r>
            <a:r>
              <a:rPr lang="en-US" sz="2200" dirty="0" smtClean="0"/>
              <a:t>to update the current SFD as the following? </a:t>
            </a:r>
          </a:p>
          <a:p>
            <a:pPr lvl="1"/>
            <a:r>
              <a:rPr lang="en-GB" sz="1600" strike="sngStrike" dirty="0"/>
              <a:t>A MLD that supports multiple links can announce whether it can support transmission on </a:t>
            </a:r>
            <a:r>
              <a:rPr lang="en-GB" sz="1600" strike="sngStrike" dirty="0" smtClean="0"/>
              <a:t>a channel one </a:t>
            </a:r>
            <a:r>
              <a:rPr lang="en-GB" sz="1600" strike="sngStrike" dirty="0"/>
              <a:t>link concurrent with reception on </a:t>
            </a:r>
            <a:r>
              <a:rPr lang="en-GB" sz="1600" strike="sngStrike" dirty="0" smtClean="0"/>
              <a:t>the </a:t>
            </a:r>
            <a:r>
              <a:rPr lang="en-GB" sz="1600" strike="sngStrike" dirty="0"/>
              <a:t>other link for each pair of </a:t>
            </a:r>
            <a:r>
              <a:rPr lang="en-GB" sz="1600" strike="sngStrike" dirty="0" smtClean="0"/>
              <a:t>links</a:t>
            </a:r>
            <a:r>
              <a:rPr lang="en-GB" sz="1600" strike="sngStrike" dirty="0"/>
              <a:t>.</a:t>
            </a:r>
            <a:endParaRPr lang="en-US" sz="1600" strike="sngStrike" dirty="0"/>
          </a:p>
          <a:p>
            <a:pPr lvl="1"/>
            <a:r>
              <a:rPr lang="en-GB" sz="1600" strike="sngStrike" dirty="0"/>
              <a:t>NOTE 1 – The 2 links are on different channels.</a:t>
            </a:r>
            <a:endParaRPr lang="en-US" sz="1600" strike="sngStrike" dirty="0"/>
          </a:p>
          <a:p>
            <a:pPr lvl="1"/>
            <a:r>
              <a:rPr lang="en-GB" sz="1600" strike="sngStrike" dirty="0"/>
              <a:t>NOTE 2 – Whether to define a capability of announcing the support transmission on one link concurrent with transmission on the other link is TBD</a:t>
            </a:r>
            <a:r>
              <a:rPr lang="en-GB" sz="1600" strike="sngStrike" dirty="0" smtClean="0"/>
              <a:t>.</a:t>
            </a:r>
          </a:p>
          <a:p>
            <a:pPr lvl="1"/>
            <a:r>
              <a:rPr lang="en-GB" sz="1600" u="sng" dirty="0" smtClean="0"/>
              <a:t>A MLD can </a:t>
            </a:r>
            <a:r>
              <a:rPr lang="en-US" sz="1600" u="sng" dirty="0" smtClean="0"/>
              <a:t>can </a:t>
            </a:r>
            <a:r>
              <a:rPr lang="en-US" sz="1600" u="sng" dirty="0"/>
              <a:t>announce to the peer MLD the following multi-link constraints: </a:t>
            </a:r>
            <a:endParaRPr lang="en-US" sz="1600" u="sng" dirty="0" smtClean="0"/>
          </a:p>
          <a:p>
            <a:pPr lvl="2"/>
            <a:r>
              <a:rPr lang="en-US" sz="1600" u="sng" dirty="0" smtClean="0"/>
              <a:t>TX-RX constraint: The </a:t>
            </a:r>
            <a:r>
              <a:rPr lang="en-US" sz="1600" u="sng" dirty="0"/>
              <a:t>IDC interference caused by a transmission on one channel may make a decoding failure of a frame on another channel.</a:t>
            </a:r>
          </a:p>
          <a:p>
            <a:pPr lvl="2"/>
            <a:r>
              <a:rPr lang="en-US" sz="1600" u="sng" dirty="0" smtClean="0"/>
              <a:t>TX-TX constraint: The </a:t>
            </a:r>
            <a:r>
              <a:rPr lang="en-US" sz="1600" u="sng" dirty="0"/>
              <a:t>IDC interference caused by a transmission on one channel may make the CS status on another channel to be busy (above the ED threshold).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dirty="0"/>
              <a:t>MLD that supports multiple links can announce whether it can support transmission on one link concurrent with reception on the other link for each pair of links.</a:t>
            </a:r>
            <a:endParaRPr lang="en-US" dirty="0"/>
          </a:p>
          <a:p>
            <a:pPr lvl="1"/>
            <a:r>
              <a:rPr lang="en-GB" dirty="0"/>
              <a:t>NOTE 1 – The 2 links are on different channels.</a:t>
            </a:r>
            <a:endParaRPr lang="en-US" dirty="0"/>
          </a:p>
          <a:p>
            <a:pPr lvl="1"/>
            <a:r>
              <a:rPr lang="en-GB" dirty="0"/>
              <a:t>NOTE 2 – Whether to define a capability of announcing the support transmission on one link concurrent with transmission on the other link is TBD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[</a:t>
            </a:r>
            <a:r>
              <a:rPr lang="en-GB" dirty="0"/>
              <a:t>Motion 38, </a:t>
            </a:r>
            <a:r>
              <a:rPr lang="en-US" dirty="0"/>
              <a:t>[3]</a:t>
            </a:r>
            <a:r>
              <a:rPr lang="en-GB" dirty="0"/>
              <a:t> and </a:t>
            </a:r>
            <a:r>
              <a:rPr lang="en-US" dirty="0"/>
              <a:t>[37]</a:t>
            </a:r>
            <a:r>
              <a:rPr lang="en-GB" dirty="0"/>
              <a:t>]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Each link of the </a:t>
            </a:r>
            <a:r>
              <a:rPr lang="en-US" dirty="0" smtClean="0"/>
              <a:t>MLD </a:t>
            </a:r>
            <a:r>
              <a:rPr lang="en-US" dirty="0"/>
              <a:t>can operate </a:t>
            </a:r>
            <a:r>
              <a:rPr lang="en-US" dirty="0" smtClean="0"/>
              <a:t>in the non-contiguous channel mode </a:t>
            </a:r>
            <a:r>
              <a:rPr lang="en-US" dirty="0"/>
              <a:t>(e.g., 80+80 MHz, 160+80 MHz, 160+160 MHz). </a:t>
            </a:r>
          </a:p>
          <a:p>
            <a:r>
              <a:rPr lang="en-US" dirty="0"/>
              <a:t>In such case, the IDC interference can be happened on only some combination of channels among the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75947"/>
            <a:ext cx="9144000" cy="209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that case, the </a:t>
            </a:r>
            <a:r>
              <a:rPr lang="en-US" dirty="0" smtClean="0"/>
              <a:t>MLD can announce to </a:t>
            </a:r>
            <a:r>
              <a:rPr lang="en-US" dirty="0"/>
              <a:t>the peer MLD the following </a:t>
            </a:r>
            <a:r>
              <a:rPr lang="en-US" dirty="0" smtClean="0"/>
              <a:t>multi-link constraints: </a:t>
            </a:r>
          </a:p>
          <a:p>
            <a:pPr lvl="1"/>
            <a:r>
              <a:rPr lang="en-US" dirty="0" smtClean="0"/>
              <a:t>TX-RX constraint: The IDC </a:t>
            </a:r>
            <a:r>
              <a:rPr lang="en-US" dirty="0"/>
              <a:t>interference caused by a transmission on one channel may make a decoding failure of a frame on another </a:t>
            </a:r>
            <a:r>
              <a:rPr lang="en-US" dirty="0" smtClean="0"/>
              <a:t>channel.</a:t>
            </a:r>
          </a:p>
          <a:p>
            <a:pPr lvl="2"/>
            <a:r>
              <a:rPr lang="en-US" dirty="0"/>
              <a:t>The peer MLD can utilize that information for the bandwidth determination when it </a:t>
            </a:r>
            <a:r>
              <a:rPr lang="en-US" dirty="0" smtClean="0"/>
              <a:t>transmits the PPDU to the </a:t>
            </a:r>
            <a:r>
              <a:rPr lang="en-US" dirty="0"/>
              <a:t>constrained MLD.</a:t>
            </a:r>
          </a:p>
          <a:p>
            <a:pPr lvl="1"/>
            <a:r>
              <a:rPr lang="en-US" dirty="0" smtClean="0"/>
              <a:t>TX-TX constraint: The </a:t>
            </a:r>
            <a:r>
              <a:rPr lang="en-US" dirty="0"/>
              <a:t>IDC interference caused by a transmission on one channel may make the CS status on another channel to be busy (above the ED threshold).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peer MLD can utilize that information for the RU allocation when it triggers to the constrained MLD the TB PPDU with the CS requirement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200" dirty="0"/>
              <a:t>When the AP MLD knows that a set of operating channels of the STAs in the non-AP MLD has </a:t>
            </a:r>
            <a:r>
              <a:rPr lang="en-US" sz="2200" dirty="0" smtClean="0"/>
              <a:t>a TX-RX constraint, </a:t>
            </a:r>
            <a:r>
              <a:rPr lang="en-US" sz="2200" dirty="0"/>
              <a:t>it does not </a:t>
            </a:r>
            <a:r>
              <a:rPr lang="en-US" sz="2200" dirty="0" smtClean="0"/>
              <a:t>transmit to that </a:t>
            </a:r>
            <a:r>
              <a:rPr lang="en-US" sz="2200" dirty="0"/>
              <a:t>constrained MLD </a:t>
            </a:r>
            <a:r>
              <a:rPr lang="en-US" sz="2200" dirty="0" smtClean="0"/>
              <a:t>the </a:t>
            </a:r>
            <a:r>
              <a:rPr lang="en-US" sz="2200" dirty="0"/>
              <a:t>PPDU </a:t>
            </a:r>
            <a:r>
              <a:rPr lang="en-US" sz="2200" dirty="0" smtClean="0"/>
              <a:t>on the </a:t>
            </a:r>
            <a:r>
              <a:rPr lang="en-US" sz="2200" dirty="0"/>
              <a:t>channel that is effected.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 of the TX-RX constraint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3552"/>
            <a:ext cx="9144000" cy="3279648"/>
          </a:xfrm>
          <a:prstGeom prst="rect">
            <a:avLst/>
          </a:prstGeom>
        </p:spPr>
      </p:pic>
      <p:cxnSp>
        <p:nvCxnSpPr>
          <p:cNvPr id="10" name="Elbow Connector 9"/>
          <p:cNvCxnSpPr/>
          <p:nvPr/>
        </p:nvCxnSpPr>
        <p:spPr>
          <a:xfrm rot="16200000" flipV="1">
            <a:off x="460182" y="4724399"/>
            <a:ext cx="1066801" cy="304804"/>
          </a:xfrm>
          <a:prstGeom prst="bentConnector3">
            <a:avLst>
              <a:gd name="adj1" fmla="val 0"/>
            </a:avLst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993581" y="4191000"/>
            <a:ext cx="0" cy="304801"/>
          </a:xfrm>
          <a:prstGeom prst="line">
            <a:avLst/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-75901" y="4722912"/>
            <a:ext cx="1526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TX-RX Constraint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156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200" dirty="0"/>
              <a:t>When the AP MLD knows that a set of operating channels of the STAs in the non-AP MLD has </a:t>
            </a:r>
            <a:r>
              <a:rPr lang="en-US" sz="2200" dirty="0" smtClean="0"/>
              <a:t>a TX-TX constraint, </a:t>
            </a:r>
            <a:r>
              <a:rPr lang="en-US" sz="2200" dirty="0"/>
              <a:t>it does not simultaneously solicit the TB PPDU from the channel that is effected.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 of the </a:t>
            </a:r>
            <a:r>
              <a:rPr lang="en-US" dirty="0" smtClean="0">
                <a:solidFill>
                  <a:schemeClr val="tx1"/>
                </a:solidFill>
              </a:rPr>
              <a:t>TX-TX constraint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6600"/>
            <a:ext cx="9144000" cy="3276600"/>
          </a:xfrm>
          <a:prstGeom prst="rect">
            <a:avLst/>
          </a:prstGeom>
        </p:spPr>
      </p:pic>
      <p:cxnSp>
        <p:nvCxnSpPr>
          <p:cNvPr id="10" name="Elbow Connector 9"/>
          <p:cNvCxnSpPr/>
          <p:nvPr/>
        </p:nvCxnSpPr>
        <p:spPr>
          <a:xfrm flipH="1" flipV="1">
            <a:off x="1679381" y="4419599"/>
            <a:ext cx="304801" cy="838199"/>
          </a:xfrm>
          <a:prstGeom prst="bentConnector2">
            <a:avLst/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V="1">
            <a:off x="1831780" y="4267199"/>
            <a:ext cx="0" cy="304801"/>
          </a:xfrm>
          <a:prstGeom prst="line">
            <a:avLst/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767920" y="4672919"/>
            <a:ext cx="1515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TX-TX Constraint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0976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200" dirty="0"/>
              <a:t>When the AP MLD knows that none of operating channels of the STAs in the non-AP MLD has </a:t>
            </a:r>
            <a:r>
              <a:rPr lang="en-US" sz="2200" dirty="0" smtClean="0"/>
              <a:t>no TX-TX constraint, </a:t>
            </a:r>
            <a:r>
              <a:rPr lang="en-US" sz="2200" dirty="0"/>
              <a:t>it </a:t>
            </a:r>
            <a:r>
              <a:rPr lang="en-US" sz="2200" dirty="0" smtClean="0"/>
              <a:t>may simultaneously solicit </a:t>
            </a:r>
            <a:r>
              <a:rPr lang="en-US" sz="2200" dirty="0"/>
              <a:t>the TB PPDU </a:t>
            </a:r>
            <a:r>
              <a:rPr lang="en-US" sz="2200" dirty="0" smtClean="0"/>
              <a:t>on </a:t>
            </a:r>
            <a:r>
              <a:rPr lang="en-US" sz="2200" dirty="0"/>
              <a:t>all available </a:t>
            </a:r>
            <a:r>
              <a:rPr lang="en-US" sz="2200" dirty="0" smtClean="0"/>
              <a:t>channels.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 of the TX-TX constraint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6600"/>
            <a:ext cx="9144000" cy="3276600"/>
          </a:xfrm>
          <a:prstGeom prst="rect">
            <a:avLst/>
          </a:prstGeom>
        </p:spPr>
      </p:pic>
      <p:cxnSp>
        <p:nvCxnSpPr>
          <p:cNvPr id="31" name="Elbow Connector 30"/>
          <p:cNvCxnSpPr/>
          <p:nvPr/>
        </p:nvCxnSpPr>
        <p:spPr>
          <a:xfrm flipH="1" flipV="1">
            <a:off x="1679381" y="4419599"/>
            <a:ext cx="304801" cy="838199"/>
          </a:xfrm>
          <a:prstGeom prst="bentConnector2">
            <a:avLst/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V="1">
            <a:off x="1831780" y="4267199"/>
            <a:ext cx="0" cy="304801"/>
          </a:xfrm>
          <a:prstGeom prst="line">
            <a:avLst/>
          </a:prstGeom>
          <a:ln>
            <a:solidFill>
              <a:srgbClr val="F3821E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637307" y="4672919"/>
            <a:ext cx="1776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 TX-TX Constraint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412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constrained non-AP </a:t>
            </a:r>
            <a:r>
              <a:rPr lang="en-US" dirty="0"/>
              <a:t>MLD </a:t>
            </a:r>
            <a:r>
              <a:rPr lang="en-US" dirty="0" smtClean="0"/>
              <a:t>indicates to the AP MLD the following constrained frequency gap information.</a:t>
            </a:r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frequency gap between two channels is less than the value of the </a:t>
            </a:r>
            <a:r>
              <a:rPr lang="en-US" dirty="0" smtClean="0"/>
              <a:t>TX-RX </a:t>
            </a:r>
            <a:r>
              <a:rPr lang="en-US" dirty="0"/>
              <a:t>Minimum Frequency </a:t>
            </a:r>
            <a:r>
              <a:rPr lang="en-US" dirty="0" smtClean="0"/>
              <a:t>Gap field, </a:t>
            </a:r>
            <a:r>
              <a:rPr lang="en-US" dirty="0"/>
              <a:t>the IDC interference caused by a transmission on one channel </a:t>
            </a:r>
            <a:r>
              <a:rPr lang="en-US" dirty="0" smtClean="0"/>
              <a:t>may make a </a:t>
            </a:r>
            <a:r>
              <a:rPr lang="en-US" dirty="0"/>
              <a:t>decoding failure of a frame on </a:t>
            </a:r>
            <a:r>
              <a:rPr lang="en-US" dirty="0" smtClean="0"/>
              <a:t>another </a:t>
            </a:r>
            <a:r>
              <a:rPr lang="en-US" dirty="0"/>
              <a:t>channel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the frequency gap between two channels is less than the value of the </a:t>
            </a:r>
            <a:r>
              <a:rPr lang="en-US" dirty="0" smtClean="0"/>
              <a:t>TX-TX </a:t>
            </a:r>
            <a:r>
              <a:rPr lang="en-US" dirty="0"/>
              <a:t>Minimum Frequency Gap field, the IDC interference caused by a transmission on one channel may make the CS status on another channel to be busy (above the ED threshold).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Constraint Indication (Option 1)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71951"/>
              </p:ext>
            </p:extLst>
          </p:nvPr>
        </p:nvGraphicFramePr>
        <p:xfrm>
          <a:off x="1143000" y="3048000"/>
          <a:ext cx="71628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990600"/>
                <a:gridCol w="13716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Element 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Length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Element</a:t>
                      </a:r>
                      <a:r>
                        <a:rPr lang="en-US" sz="1600" baseline="0" dirty="0" smtClean="0"/>
                        <a:t> ID Extension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TX-RX Minimum Frequency Gap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TX-TX Minimum Frequency Gap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2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The constrained non-AP </a:t>
            </a:r>
            <a:r>
              <a:rPr lang="en-US" dirty="0"/>
              <a:t>MLD </a:t>
            </a:r>
            <a:r>
              <a:rPr lang="en-US" dirty="0" smtClean="0"/>
              <a:t>indicates to the AP MLD the following constrained frequency gap information.</a:t>
            </a:r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pPr lvl="1"/>
            <a:r>
              <a:rPr lang="en-US" sz="1600" dirty="0" smtClean="0"/>
              <a:t>The Operating </a:t>
            </a:r>
            <a:r>
              <a:rPr lang="en-US" sz="1600" dirty="0"/>
              <a:t>Class </a:t>
            </a:r>
            <a:r>
              <a:rPr lang="en-US" sz="1600" dirty="0" smtClean="0"/>
              <a:t>Of First Channel field </a:t>
            </a:r>
            <a:r>
              <a:rPr lang="en-US" sz="1600" dirty="0"/>
              <a:t>and </a:t>
            </a:r>
            <a:r>
              <a:rPr lang="en-US" sz="1600" dirty="0" smtClean="0"/>
              <a:t>the </a:t>
            </a:r>
            <a:r>
              <a:rPr lang="en-US" sz="1600" dirty="0"/>
              <a:t>Operating Class Of </a:t>
            </a:r>
            <a:r>
              <a:rPr lang="en-US" sz="1600" dirty="0" smtClean="0"/>
              <a:t>Second Channel </a:t>
            </a:r>
            <a:r>
              <a:rPr lang="en-US" sz="1600" dirty="0"/>
              <a:t>field </a:t>
            </a:r>
            <a:r>
              <a:rPr lang="en-US" sz="1600" dirty="0" smtClean="0"/>
              <a:t>are set </a:t>
            </a:r>
            <a:r>
              <a:rPr lang="en-US" sz="1600" dirty="0"/>
              <a:t>to the operating class of the first </a:t>
            </a:r>
            <a:r>
              <a:rPr lang="en-US" sz="1600" dirty="0" smtClean="0"/>
              <a:t>channel and the second channel in </a:t>
            </a:r>
            <a:r>
              <a:rPr lang="en-US" sz="1600" dirty="0"/>
              <a:t>each pair of channels impacting IDC </a:t>
            </a:r>
            <a:r>
              <a:rPr lang="en-US" sz="1600" dirty="0" smtClean="0"/>
              <a:t>interference, respectively. </a:t>
            </a:r>
            <a:endParaRPr lang="en-US" sz="1600" dirty="0"/>
          </a:p>
          <a:p>
            <a:pPr lvl="1"/>
            <a:r>
              <a:rPr lang="en-US" sz="1600" dirty="0" smtClean="0"/>
              <a:t>The Channel </a:t>
            </a:r>
            <a:r>
              <a:rPr lang="en-US" sz="1600" dirty="0"/>
              <a:t>Number </a:t>
            </a:r>
            <a:r>
              <a:rPr lang="en-US" sz="1600" dirty="0" smtClean="0"/>
              <a:t>Of </a:t>
            </a:r>
            <a:r>
              <a:rPr lang="en-US" sz="1600" dirty="0"/>
              <a:t>First </a:t>
            </a:r>
            <a:r>
              <a:rPr lang="en-US" sz="1600" dirty="0" smtClean="0"/>
              <a:t>Channel field </a:t>
            </a:r>
            <a:r>
              <a:rPr lang="en-US" sz="1600" dirty="0"/>
              <a:t>and </a:t>
            </a:r>
            <a:r>
              <a:rPr lang="en-US" sz="1600" dirty="0" smtClean="0"/>
              <a:t>the </a:t>
            </a:r>
            <a:r>
              <a:rPr lang="en-US" sz="1600" dirty="0"/>
              <a:t>Channel Number Of </a:t>
            </a:r>
            <a:r>
              <a:rPr lang="en-US" sz="1600" dirty="0" smtClean="0"/>
              <a:t>Second </a:t>
            </a:r>
            <a:r>
              <a:rPr lang="en-US" sz="1600" dirty="0"/>
              <a:t>Channel field </a:t>
            </a:r>
            <a:r>
              <a:rPr lang="en-US" sz="1600" dirty="0" smtClean="0"/>
              <a:t>are set </a:t>
            </a:r>
            <a:r>
              <a:rPr lang="en-US" sz="1600" dirty="0"/>
              <a:t>to the channel number of the first channel </a:t>
            </a:r>
            <a:r>
              <a:rPr lang="en-US" sz="1600" dirty="0" smtClean="0"/>
              <a:t>and the second channel in </a:t>
            </a:r>
            <a:r>
              <a:rPr lang="en-US" sz="1600" dirty="0"/>
              <a:t>each pair of channels impacting IDC </a:t>
            </a:r>
            <a:r>
              <a:rPr lang="en-US" sz="1600" dirty="0" smtClean="0"/>
              <a:t>interference, respectively.</a:t>
            </a:r>
            <a:endParaRPr lang="en-US" sz="1600" dirty="0"/>
          </a:p>
          <a:p>
            <a:pPr lvl="1"/>
            <a:r>
              <a:rPr lang="en-US" sz="1600" dirty="0" smtClean="0"/>
              <a:t>The IDC </a:t>
            </a:r>
            <a:r>
              <a:rPr lang="en-US" sz="1600" dirty="0"/>
              <a:t>Interference Level </a:t>
            </a:r>
            <a:r>
              <a:rPr lang="en-US" sz="1600" dirty="0" smtClean="0"/>
              <a:t>field has the following bit fields. </a:t>
            </a:r>
          </a:p>
          <a:p>
            <a:pPr lvl="2"/>
            <a:r>
              <a:rPr lang="en-US" sz="1600" dirty="0" smtClean="0"/>
              <a:t>B0 is set to 1 if a TX-RX constraint in present between the first channel and the second channel. Otherwise it is set to 0. </a:t>
            </a:r>
          </a:p>
          <a:p>
            <a:pPr lvl="2"/>
            <a:r>
              <a:rPr lang="en-US" sz="1600" dirty="0" smtClean="0"/>
              <a:t>B1 </a:t>
            </a:r>
            <a:r>
              <a:rPr lang="en-US" sz="1600" dirty="0"/>
              <a:t>is set to 1 if a </a:t>
            </a:r>
            <a:r>
              <a:rPr lang="en-US" sz="1600" dirty="0" smtClean="0"/>
              <a:t>TX-TX </a:t>
            </a:r>
            <a:r>
              <a:rPr lang="en-US" sz="1600" dirty="0"/>
              <a:t>constraint in present between the first channel and the second channel</a:t>
            </a:r>
            <a:r>
              <a:rPr lang="en-US" sz="1600" dirty="0" smtClean="0"/>
              <a:t>. </a:t>
            </a:r>
            <a:r>
              <a:rPr lang="en-US" sz="1600" dirty="0"/>
              <a:t>Otherwise it is set to 0. </a:t>
            </a:r>
            <a:endParaRPr lang="en-US" sz="1600" dirty="0" smtClean="0"/>
          </a:p>
          <a:p>
            <a:pPr lvl="2"/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Constraint Indication (Option </a:t>
            </a:r>
            <a:r>
              <a:rPr lang="en-US" dirty="0" smtClean="0"/>
              <a:t>2)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58847"/>
              </p:ext>
            </p:extLst>
          </p:nvPr>
        </p:nvGraphicFramePr>
        <p:xfrm>
          <a:off x="76102" y="2682240"/>
          <a:ext cx="8991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175"/>
                <a:gridCol w="719297"/>
                <a:gridCol w="1434506"/>
                <a:gridCol w="1434506"/>
                <a:gridCol w="1598514"/>
                <a:gridCol w="1524000"/>
                <a:gridCol w="14096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Operating</a:t>
                      </a:r>
                      <a:r>
                        <a:rPr lang="en-US" sz="1200" baseline="0" dirty="0" smtClean="0"/>
                        <a:t> Class Of </a:t>
                      </a:r>
                      <a:r>
                        <a:rPr lang="en-US" sz="1200" dirty="0" smtClean="0"/>
                        <a:t>First Channel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Channel Number </a:t>
                      </a:r>
                      <a:r>
                        <a:rPr lang="en-US" sz="1200" baseline="0" dirty="0" smtClean="0"/>
                        <a:t>Of </a:t>
                      </a:r>
                      <a:r>
                        <a:rPr lang="en-US" sz="1200" dirty="0" smtClean="0"/>
                        <a:t>First Channel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Operating</a:t>
                      </a:r>
                      <a:r>
                        <a:rPr lang="en-US" sz="1200" baseline="0" dirty="0" smtClean="0"/>
                        <a:t> Class Of Second</a:t>
                      </a:r>
                      <a:r>
                        <a:rPr lang="en-US" sz="1200" dirty="0" smtClean="0"/>
                        <a:t> Channel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Channel Number </a:t>
                      </a:r>
                      <a:r>
                        <a:rPr lang="en-US" sz="1200" baseline="0" dirty="0" smtClean="0"/>
                        <a:t>Of Second </a:t>
                      </a:r>
                      <a:r>
                        <a:rPr lang="en-US" sz="1200" dirty="0" smtClean="0"/>
                        <a:t>Channel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IDC Interference  Level</a:t>
                      </a:r>
                      <a:endParaRPr lang="en-US" sz="1200" dirty="0" smtClean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Repeat</a:t>
                      </a:r>
                      <a:r>
                        <a:rPr lang="en-US" sz="1200" baseline="0" dirty="0" smtClean="0"/>
                        <a:t> for each pair of IDC interference channels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17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108663</TotalTime>
  <Words>1035</Words>
  <Application>Microsoft Office PowerPoint</Application>
  <PresentationFormat>On-screen Show (4:3)</PresentationFormat>
  <Paragraphs>105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Multi-link Constraint Signaling</vt:lpstr>
      <vt:lpstr>Recap: Constrained Multi-Link Device (MLD)</vt:lpstr>
      <vt:lpstr>Motivation</vt:lpstr>
      <vt:lpstr>Motivation</vt:lpstr>
      <vt:lpstr>Example of the TX-RX constraint</vt:lpstr>
      <vt:lpstr>Example of the TX-TX constraint</vt:lpstr>
      <vt:lpstr>Example of the TX-TX constraint</vt:lpstr>
      <vt:lpstr>Multi-link Constraint Indication (Option 1)</vt:lpstr>
      <vt:lpstr>Multi-link Constraint Indication (Option 2)</vt:lpstr>
      <vt:lpstr>Conclusion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1601</cp:revision>
  <cp:lastPrinted>1998-02-10T13:28:06Z</cp:lastPrinted>
  <dcterms:created xsi:type="dcterms:W3CDTF">2007-05-21T21:00:37Z</dcterms:created>
  <dcterms:modified xsi:type="dcterms:W3CDTF">2020-04-13T22:40:49Z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