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1" r:id="rId5"/>
    <p:sldId id="902" r:id="rId6"/>
    <p:sldId id="1388" r:id="rId7"/>
    <p:sldId id="1389" r:id="rId8"/>
    <p:sldId id="1390" r:id="rId9"/>
    <p:sldId id="1402" r:id="rId10"/>
    <p:sldId id="1391" r:id="rId11"/>
    <p:sldId id="1404" r:id="rId12"/>
    <p:sldId id="1400" r:id="rId13"/>
    <p:sldId id="1401" r:id="rId14"/>
    <p:sldId id="1392" r:id="rId15"/>
    <p:sldId id="1393" r:id="rId16"/>
    <p:sldId id="1395" r:id="rId17"/>
    <p:sldId id="1387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21" autoAdjust="0"/>
    <p:restoredTop sz="94740" autoAdjust="0"/>
  </p:normalViewPr>
  <p:slideViewPr>
    <p:cSldViewPr>
      <p:cViewPr varScale="1">
        <p:scale>
          <a:sx n="134" d="100"/>
          <a:sy n="134" d="100"/>
        </p:scale>
        <p:origin x="2464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376" y="12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802.11-19/xxxxr0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4748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802.11-19/xxxxr0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906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802.11-19/xxxxr0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0637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802.11-19/xxxxr0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884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802.11-20/0495r1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8520" y="294501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March, 2020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51197" y="6487632"/>
            <a:ext cx="1202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 err="1"/>
              <a:t>Tianyu</a:t>
            </a:r>
            <a:r>
              <a:rPr lang="en-GB" altLang="en-US" dirty="0"/>
              <a:t> Wu (Apple)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Relationship Id="rId9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Discussions on Multi RU aggregation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2020-03-16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10B1069-0D98-414F-900C-2B9F8501A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331067"/>
              </p:ext>
            </p:extLst>
          </p:nvPr>
        </p:nvGraphicFramePr>
        <p:xfrm>
          <a:off x="1152525" y="2998720"/>
          <a:ext cx="7391400" cy="12534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Tianyu</a:t>
                      </a:r>
                      <a:r>
                        <a:rPr lang="en-US" sz="1100" dirty="0"/>
                        <a:t> Wu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Apple. Inc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tianyu@apple.com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3397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Do you agree that </a:t>
            </a:r>
          </a:p>
          <a:p>
            <a:pPr lvl="1"/>
            <a:r>
              <a:rPr lang="en-US" dirty="0"/>
              <a:t>For RU and combined RU with less than or equal to 242 tones, both BCC and LDPC shall be supported</a:t>
            </a:r>
          </a:p>
          <a:p>
            <a:pPr lvl="1"/>
            <a:r>
              <a:rPr lang="en-US" dirty="0"/>
              <a:t>For RU and combined RU with larger than 242 tones, only LDPC shall be supported.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365004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In small-size RU combination, do you support to define new BCC </a:t>
            </a:r>
            <a:r>
              <a:rPr lang="en-US" dirty="0" err="1"/>
              <a:t>interleaver</a:t>
            </a:r>
            <a:r>
              <a:rPr lang="en-US" dirty="0"/>
              <a:t> and LDPC tone mapper parameters for RU52+RU26 and RU106+RU26 cases?</a:t>
            </a:r>
          </a:p>
          <a:p>
            <a:pPr lvl="1"/>
            <a:r>
              <a:rPr lang="en-US" dirty="0"/>
              <a:t>Detailed parameters TBD.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705894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In large-size RU aggregation within one frequency subblock, do you support to define new LDPC tone mapper parameters for RU242+RU484?</a:t>
            </a:r>
          </a:p>
          <a:p>
            <a:pPr lvl="1"/>
            <a:r>
              <a:rPr lang="en-US" dirty="0"/>
              <a:t>Detailed parameters TBD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2035845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Do you support to define a frequency subblock parser for RU or combined RU that across multiple frequency subblocks?</a:t>
            </a:r>
          </a:p>
          <a:p>
            <a:pPr lvl="1"/>
            <a:r>
              <a:rPr lang="en-US" dirty="0"/>
              <a:t>The frequency subblock parser is a proportional round robin parser as </a:t>
            </a:r>
            <a:r>
              <a:rPr lang="en-US"/>
              <a:t>defined in slide 8. 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</p:spTree>
    <p:extLst>
      <p:ext uri="{BB962C8B-B14F-4D97-AF65-F5344CB8AC3E}">
        <p14:creationId xmlns:p14="http://schemas.microsoft.com/office/powerpoint/2010/main" val="1435496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916832"/>
            <a:ext cx="7772400" cy="4114800"/>
          </a:xfrm>
        </p:spPr>
        <p:txBody>
          <a:bodyPr/>
          <a:lstStyle/>
          <a:p>
            <a:r>
              <a:rPr lang="en-US" sz="2000" dirty="0"/>
              <a:t>[1] </a:t>
            </a:r>
            <a:r>
              <a:rPr lang="en-US" sz="2000" dirty="0" err="1"/>
              <a:t>Jianhan</a:t>
            </a:r>
            <a:r>
              <a:rPr lang="en-US" sz="2000" dirty="0"/>
              <a:t> Liu, “Enhanced Resource Allocation Schemes for 11be”, IEEE 802.11-19/1126r0</a:t>
            </a:r>
          </a:p>
          <a:p>
            <a:r>
              <a:rPr lang="en-US" sz="2000" dirty="0"/>
              <a:t>[2] Bin Tian, “Preamble Puncturing and RU Aggregation”, IEEE 802.11-19/1869r3</a:t>
            </a:r>
          </a:p>
          <a:p>
            <a:r>
              <a:rPr lang="en-US" sz="2000" dirty="0"/>
              <a:t>[3] </a:t>
            </a:r>
            <a:r>
              <a:rPr lang="en-US" sz="2000" dirty="0" err="1"/>
              <a:t>Jianhan</a:t>
            </a:r>
            <a:r>
              <a:rPr lang="en-US" sz="2000" dirty="0"/>
              <a:t> Liu, “Multi RU combinations for EHT”, IEEE 802.11-19/1907r2</a:t>
            </a:r>
          </a:p>
          <a:p>
            <a:r>
              <a:rPr lang="en-US" sz="2000" dirty="0"/>
              <a:t>[4] Ron </a:t>
            </a:r>
            <a:r>
              <a:rPr lang="en-US" sz="2000" dirty="0" err="1"/>
              <a:t>Porat</a:t>
            </a:r>
            <a:r>
              <a:rPr lang="en-US" sz="2000" dirty="0"/>
              <a:t>, “Multi-RU Support”, IEEE 802.11-19/1908r4</a:t>
            </a:r>
          </a:p>
          <a:p>
            <a:r>
              <a:rPr lang="en-US" sz="2000" dirty="0"/>
              <a:t>[5] </a:t>
            </a:r>
            <a:r>
              <a:rPr lang="en-US" sz="2000" dirty="0" err="1"/>
              <a:t>Eunsung</a:t>
            </a:r>
            <a:r>
              <a:rPr lang="en-US" sz="2000" dirty="0"/>
              <a:t> Park, “Multiple RU aggregation”, IEEE 802.11-20/0023r2</a:t>
            </a:r>
          </a:p>
          <a:p>
            <a:r>
              <a:rPr lang="en-US" sz="2000" dirty="0"/>
              <a:t>[6] “Specification Framework for </a:t>
            </a:r>
            <a:r>
              <a:rPr lang="en-US" sz="2000" dirty="0" err="1"/>
              <a:t>TGbe</a:t>
            </a:r>
            <a:r>
              <a:rPr lang="en-US" sz="2000" dirty="0"/>
              <a:t>”, IEEE 802.11-19/1262r8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</p:spTree>
    <p:extLst>
      <p:ext uri="{BB962C8B-B14F-4D97-AF65-F5344CB8AC3E}">
        <p14:creationId xmlns:p14="http://schemas.microsoft.com/office/powerpoint/2010/main" val="398904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20688"/>
            <a:ext cx="7772400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Introduction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691" y="1412776"/>
            <a:ext cx="8376781" cy="4961384"/>
          </a:xfrm>
        </p:spPr>
        <p:txBody>
          <a:bodyPr/>
          <a:lstStyle/>
          <a:p>
            <a:r>
              <a:rPr lang="en-US" sz="2000" dirty="0"/>
              <a:t>Multi-RU aggregation is an important feature for 11be. Many contributions have discussed this topic [1,2,3,4,5 </a:t>
            </a:r>
            <a:r>
              <a:rPr lang="en-US" sz="2000" dirty="0" err="1"/>
              <a:t>etc</a:t>
            </a:r>
            <a:r>
              <a:rPr lang="en-US" sz="2000" dirty="0"/>
              <a:t>].</a:t>
            </a:r>
          </a:p>
          <a:p>
            <a:endParaRPr lang="en-US" sz="2000" dirty="0"/>
          </a:p>
          <a:p>
            <a:r>
              <a:rPr lang="en-US" sz="2000" dirty="0"/>
              <a:t>Recap of the progress[6]:</a:t>
            </a:r>
          </a:p>
          <a:p>
            <a:pPr lvl="1"/>
            <a:r>
              <a:rPr lang="en-US" sz="1600" dirty="0"/>
              <a:t>Small-size RUs only combine with small-size RUs: RU52+RU26 and RU106+RU26</a:t>
            </a:r>
          </a:p>
          <a:p>
            <a:pPr lvl="1"/>
            <a:r>
              <a:rPr lang="en-US" sz="1600" dirty="0"/>
              <a:t>Large-size RUs only combine with large-size </a:t>
            </a:r>
            <a:r>
              <a:rPr lang="en-US" sz="1600" dirty="0" err="1"/>
              <a:t>RUs.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Joint LDPC encoding for aggregated RU. </a:t>
            </a:r>
          </a:p>
          <a:p>
            <a:pPr lvl="1"/>
            <a:r>
              <a:rPr lang="en-US" sz="1600" dirty="0"/>
              <a:t>Approved a number of valid RU combinations. </a:t>
            </a:r>
          </a:p>
          <a:p>
            <a:pPr lvl="1"/>
            <a:endParaRPr lang="en-US" sz="1600" dirty="0"/>
          </a:p>
          <a:p>
            <a:r>
              <a:rPr lang="en-US" sz="2000" dirty="0"/>
              <a:t>Remaining problems:</a:t>
            </a:r>
          </a:p>
          <a:p>
            <a:pPr lvl="1"/>
            <a:r>
              <a:rPr lang="en-US" sz="1600" dirty="0"/>
              <a:t>What RUs/RU combinations shall allow BCC?</a:t>
            </a:r>
          </a:p>
          <a:p>
            <a:pPr lvl="1"/>
            <a:r>
              <a:rPr lang="en-US" sz="1600" dirty="0" err="1"/>
              <a:t>Interleaver</a:t>
            </a:r>
            <a:r>
              <a:rPr lang="en-US" sz="1600" dirty="0"/>
              <a:t>/Tone Mapper choices for combined RUs, joint or per RU based?</a:t>
            </a:r>
          </a:p>
          <a:p>
            <a:pPr lvl="1"/>
            <a:r>
              <a:rPr lang="en-US" sz="1600" dirty="0"/>
              <a:t>How to parse the encoded bits to the RUs, RU parser or frequency subblock parser?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3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E4898C-D91F-AA47-AF5F-B2E58850C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There are only two sizes of small-size combined RU: </a:t>
            </a:r>
          </a:p>
          <a:p>
            <a:pPr lvl="1"/>
            <a:r>
              <a:rPr lang="en-US" sz="1600" dirty="0"/>
              <a:t>Propose to keep the tone plan of each individual RU (including number and position of the pilot tones) in the combined RU.  </a:t>
            </a:r>
          </a:p>
          <a:p>
            <a:pPr lvl="1"/>
            <a:r>
              <a:rPr lang="en-US" sz="1600" dirty="0"/>
              <a:t>RU52+RU26: 78 total tones with 72 data tones and 6 pilot tones. </a:t>
            </a:r>
          </a:p>
          <a:p>
            <a:pPr lvl="1"/>
            <a:r>
              <a:rPr lang="en-US" sz="1600" dirty="0"/>
              <a:t>RU106+RU26: 132 total tones with 126 data tones and 6 pilot tones. </a:t>
            </a:r>
          </a:p>
          <a:p>
            <a:r>
              <a:rPr lang="en-US" sz="2000" dirty="0"/>
              <a:t>Propose to allow BCC on RU/</a:t>
            </a:r>
            <a:r>
              <a:rPr lang="en-US" sz="2000" dirty="0" err="1"/>
              <a:t>combinted</a:t>
            </a:r>
            <a:r>
              <a:rPr lang="en-US" sz="2000" dirty="0"/>
              <a:t> RUs &lt;=242 tones.  </a:t>
            </a:r>
          </a:p>
          <a:p>
            <a:r>
              <a:rPr lang="en-US" sz="2000" dirty="0"/>
              <a:t>Define new BCC </a:t>
            </a:r>
            <a:r>
              <a:rPr lang="en-US" sz="2000" dirty="0" err="1"/>
              <a:t>interleaver</a:t>
            </a:r>
            <a:r>
              <a:rPr lang="en-US" sz="2000" dirty="0"/>
              <a:t> and LDPC tone mapper for the 2 new sizes of the combined small RU. </a:t>
            </a:r>
          </a:p>
          <a:p>
            <a:pPr lvl="1"/>
            <a:r>
              <a:rPr lang="en-US" sz="1600" dirty="0"/>
              <a:t>Limited complexity for just 2 new sizes. </a:t>
            </a:r>
          </a:p>
          <a:p>
            <a:pPr lvl="1"/>
            <a:r>
              <a:rPr lang="en-US" sz="1600" dirty="0"/>
              <a:t>No RU parser needed. </a:t>
            </a:r>
          </a:p>
          <a:p>
            <a:r>
              <a:rPr lang="en-US" sz="2000" dirty="0"/>
              <a:t>Same modulation level across the combined</a:t>
            </a:r>
            <a:br>
              <a:rPr lang="en-US" sz="2000" dirty="0"/>
            </a:br>
            <a:r>
              <a:rPr lang="en-US" sz="2000" dirty="0"/>
              <a:t>small-size RU</a:t>
            </a:r>
          </a:p>
          <a:p>
            <a:pPr lvl="1"/>
            <a:r>
              <a:rPr lang="en-US" sz="1600" dirty="0"/>
              <a:t>Different modulation may not bring gain for RU </a:t>
            </a:r>
            <a:br>
              <a:rPr lang="en-US" sz="1600" dirty="0"/>
            </a:br>
            <a:r>
              <a:rPr lang="en-US" sz="1600" dirty="0"/>
              <a:t>within a small BW.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9F3152-E811-EC48-8E30-B2B31E446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1A41199-A693-5B4E-ADF0-116048D5E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Small-size RU combination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8C3FA5F-D815-764C-8374-B6B678BDA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4221088"/>
            <a:ext cx="30480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21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5D6D83-DEDC-7C42-9753-37F1F6536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There are many new sizes for aggregated large-size </a:t>
            </a:r>
            <a:r>
              <a:rPr lang="en-US" sz="2000" dirty="0" err="1"/>
              <a:t>RUs.</a:t>
            </a:r>
            <a:endParaRPr lang="en-US" sz="2000" dirty="0"/>
          </a:p>
          <a:p>
            <a:pPr lvl="1"/>
            <a:r>
              <a:rPr lang="en-US" sz="1600" dirty="0"/>
              <a:t>Within 80MHz frequency subblock: RU242 + RU484, </a:t>
            </a:r>
          </a:p>
          <a:p>
            <a:pPr lvl="1"/>
            <a:r>
              <a:rPr lang="en-US" sz="1600" dirty="0"/>
              <a:t>Within 160MHz: RU242 + RU484 + RU996, RU484 + RU996,</a:t>
            </a:r>
          </a:p>
          <a:p>
            <a:pPr lvl="1"/>
            <a:r>
              <a:rPr lang="en-US" sz="1600" dirty="0"/>
              <a:t>Within 240MHz: RU484 + RU996 + RU996, RU996 + RU996</a:t>
            </a:r>
          </a:p>
          <a:p>
            <a:pPr lvl="1"/>
            <a:r>
              <a:rPr lang="en-US" sz="1600" dirty="0"/>
              <a:t>Within 320MHz: RU996 + RU996 + RU996, </a:t>
            </a:r>
            <a:r>
              <a:rPr lang="en-US" sz="1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RU484 + RU996 + RU996 + RU996</a:t>
            </a:r>
          </a:p>
          <a:p>
            <a:r>
              <a:rPr lang="en-US" sz="2000" dirty="0"/>
              <a:t>Propose only support LDPC on RU/combined RUs of  &gt;242 tones. </a:t>
            </a:r>
          </a:p>
          <a:p>
            <a:r>
              <a:rPr lang="en-US" sz="2000" dirty="0"/>
              <a:t>Not practical to define new tone mapper for all new sizes. </a:t>
            </a:r>
          </a:p>
          <a:p>
            <a:pPr lvl="1"/>
            <a:r>
              <a:rPr lang="en-US" sz="1600" dirty="0"/>
              <a:t>RU parser + reuse some of existing tone mappers is a better option. </a:t>
            </a:r>
          </a:p>
          <a:p>
            <a:pPr lvl="1"/>
            <a:r>
              <a:rPr lang="en-US" sz="1600" dirty="0"/>
              <a:t>In some modes, RU parser becomes complicate when too many RUs with different sizes are aggregated. For example: RU242+RU484+RU996.  </a:t>
            </a:r>
            <a:endParaRPr lang="en-US" sz="1200" dirty="0"/>
          </a:p>
          <a:p>
            <a:pPr lvl="1"/>
            <a:r>
              <a:rPr lang="en-US" sz="1600" dirty="0"/>
              <a:t>Frequency subblock parser + per frequency subblock tone mapper could be a more balanced solution.</a:t>
            </a:r>
          </a:p>
          <a:p>
            <a:pPr lvl="2"/>
            <a:r>
              <a:rPr lang="en-US" sz="1400" dirty="0"/>
              <a:t>There is only one new size for large-size RU aggregation within 80MHz frequency subblock. Possible to define a new LDPC mapper for this mode. </a:t>
            </a:r>
          </a:p>
          <a:p>
            <a:pPr lvl="1"/>
            <a:endParaRPr lang="en-US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B24393-A27B-374B-84C0-09267B8E2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A29B6-3CBB-EE43-8C9E-C8D73418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Large-size RU aggregation</a:t>
            </a:r>
          </a:p>
        </p:txBody>
      </p:sp>
    </p:spTree>
    <p:extLst>
      <p:ext uri="{BB962C8B-B14F-4D97-AF65-F5344CB8AC3E}">
        <p14:creationId xmlns:p14="http://schemas.microsoft.com/office/powerpoint/2010/main" val="386420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4510BC-FC8D-704B-ACB2-F00194590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6FAD21C-FF8F-5A43-8FC3-2625CA1A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Large-size RU aggregation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6F63E5-0F79-2C4A-A1F7-DD0155764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1721692"/>
            <a:ext cx="5016345" cy="26903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238C44-4FD1-5640-ABEA-52D307695AB1}"/>
              </a:ext>
            </a:extLst>
          </p:cNvPr>
          <p:cNvSpPr txBox="1"/>
          <p:nvPr/>
        </p:nvSpPr>
        <p:spPr>
          <a:xfrm>
            <a:off x="4788024" y="4725144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5E50F3FC-F3E8-8448-87A5-B713EBE4D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14" y="1722367"/>
            <a:ext cx="3228224" cy="4753720"/>
          </a:xfrm>
        </p:spPr>
        <p:txBody>
          <a:bodyPr/>
          <a:lstStyle/>
          <a:p>
            <a:r>
              <a:rPr lang="en-US" sz="2000" dirty="0"/>
              <a:t>Frequency subblock parser with LDPC tone mapper within a frequency subblock</a:t>
            </a:r>
          </a:p>
          <a:p>
            <a:endParaRPr lang="en-US" sz="2000" dirty="0"/>
          </a:p>
          <a:p>
            <a:r>
              <a:rPr lang="en-US" sz="2000" dirty="0"/>
              <a:t>Same modulation level within one frequency subblock. </a:t>
            </a:r>
          </a:p>
          <a:p>
            <a:endParaRPr lang="en-US" sz="2000" dirty="0"/>
          </a:p>
          <a:p>
            <a:r>
              <a:rPr lang="en-US" sz="2000" dirty="0"/>
              <a:t>Open question: Should we allow different modulation levels for different frequency subblocks?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ADEBF5-614F-DB4D-998D-9B7746330F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3848" y="4725144"/>
            <a:ext cx="4248472" cy="166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52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697FB9-805A-414D-A520-C18DEE69C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Potential BCC </a:t>
            </a:r>
            <a:r>
              <a:rPr lang="en-US" sz="2000" dirty="0" err="1"/>
              <a:t>interleaver</a:t>
            </a:r>
            <a:r>
              <a:rPr lang="en-US" sz="2000" dirty="0"/>
              <a:t> parameters for the combined small-size RUs (RU52+RU26 and RU106+RU26)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Potential LDPC tone mapper parameters for RU52+RU26, RU106+RU26 and RU484+RU242. </a:t>
            </a:r>
          </a:p>
          <a:p>
            <a:pPr lvl="1"/>
            <a:endParaRPr lang="en-US" sz="1600" dirty="0"/>
          </a:p>
          <a:p>
            <a:r>
              <a:rPr lang="en-US" sz="2000" dirty="0"/>
              <a:t>All the parameters are open for </a:t>
            </a:r>
            <a:br>
              <a:rPr lang="en-US" sz="2000" dirty="0"/>
            </a:br>
            <a:r>
              <a:rPr lang="en-US" sz="2000" dirty="0"/>
              <a:t>discussion.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365402-77CB-FF4B-AC61-D5D866797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734084-7683-CE44-AE6A-DC87FC1D6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BCC </a:t>
            </a:r>
            <a:r>
              <a:rPr lang="en-US" dirty="0" err="1"/>
              <a:t>Interleaver</a:t>
            </a:r>
            <a:r>
              <a:rPr lang="en-US" dirty="0"/>
              <a:t>/Tone mapper parameters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0C55E7-43E7-6048-8471-8C1588665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699005"/>
            <a:ext cx="6020137" cy="17960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0E0BA2-D8E1-5742-BC82-B853AB150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5109275"/>
            <a:ext cx="2952626" cy="125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07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7ABF8B-D21C-ED4F-ADBC-08DD9AA2B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Frequency subblock parser is similar to segment parser in 11ac/ax.</a:t>
            </a:r>
          </a:p>
          <a:p>
            <a:pPr lvl="1"/>
            <a:r>
              <a:rPr lang="en-US" sz="1600" dirty="0"/>
              <a:t>In 11ac/ax, segment parser parse s bits to different frequency subblocks in a round robin way.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In 11be, different frequency subblock may have different number of data tones. 11ax segment parser can’t be directly applied. </a:t>
            </a:r>
            <a:endParaRPr lang="en-US" sz="1200" dirty="0"/>
          </a:p>
          <a:p>
            <a:r>
              <a:rPr lang="en-US" sz="2000" dirty="0"/>
              <a:t>Options for 11be frequency subblock parser</a:t>
            </a:r>
          </a:p>
          <a:p>
            <a:pPr lvl="1"/>
            <a:r>
              <a:rPr lang="en-US" sz="1600" dirty="0"/>
              <a:t>Sequential parser: sequentially parsing the coded bits to the frequency subblocks. Fill one subblock before parsing to the next.   </a:t>
            </a:r>
          </a:p>
          <a:p>
            <a:pPr lvl="2"/>
            <a:r>
              <a:rPr lang="en-US" sz="1400" dirty="0"/>
              <a:t>Simple design with less Freq diversity gain. </a:t>
            </a:r>
          </a:p>
          <a:p>
            <a:pPr lvl="1"/>
            <a:r>
              <a:rPr lang="en-US" sz="1600" dirty="0"/>
              <a:t>Proportional round robin parser: Parse the coded bits to the frequency subblocks proportional to the number of coded bits of each </a:t>
            </a:r>
            <a:r>
              <a:rPr lang="en-US" sz="1600" dirty="0" err="1"/>
              <a:t>freq</a:t>
            </a:r>
            <a:r>
              <a:rPr lang="en-US" sz="1600" dirty="0"/>
              <a:t> subblock.  </a:t>
            </a:r>
          </a:p>
          <a:p>
            <a:pPr lvl="2"/>
            <a:r>
              <a:rPr lang="en-US" sz="1400" dirty="0"/>
              <a:t>Better diversity gain</a:t>
            </a:r>
          </a:p>
          <a:p>
            <a:pPr lvl="2"/>
            <a:endParaRPr lang="en-US" sz="1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AAE5DC-B197-5D44-8731-93B8E401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A509074-EDE8-2349-9A83-A1F20CE8C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subblock parser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4C4ABD-0806-704D-ABEB-0C979B552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883" y="2990420"/>
            <a:ext cx="757436" cy="1803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DC89DF-EB53-E843-97F0-23B947DE5B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3883" y="3175961"/>
            <a:ext cx="5658718" cy="51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11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7ABF8B-D21C-ED4F-ADBC-08DD9AA2B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Example proportional round robin parser</a:t>
            </a:r>
          </a:p>
          <a:p>
            <a:pPr lvl="1"/>
            <a:r>
              <a:rPr lang="en-US" sz="1600" dirty="0"/>
              <a:t>Parse                            bits to subblock </a:t>
            </a:r>
            <a:r>
              <a:rPr lang="en-US" sz="1600" i="1" dirty="0"/>
              <a:t>l</a:t>
            </a:r>
            <a:r>
              <a:rPr lang="en-US" sz="1600" dirty="0"/>
              <a:t>. </a:t>
            </a:r>
          </a:p>
          <a:p>
            <a:pPr lvl="2"/>
            <a:r>
              <a:rPr lang="en-US" sz="1400" dirty="0"/>
              <a:t>Where                                         ,    </a:t>
            </a:r>
            <a:br>
              <a:rPr lang="en-US" sz="1400" dirty="0"/>
            </a:br>
            <a:br>
              <a:rPr lang="en-US" sz="800" dirty="0"/>
            </a:br>
            <a:r>
              <a:rPr lang="en-US" sz="1400" dirty="0"/>
              <a:t>n</a:t>
            </a:r>
            <a:r>
              <a:rPr lang="en-US" sz="1400" i="1" baseline="-25000" dirty="0"/>
              <a:t>l</a:t>
            </a:r>
            <a:r>
              <a:rPr lang="en-US" sz="1400" dirty="0"/>
              <a:t> is number of data tones allocated to the target STA in frequency subblock </a:t>
            </a:r>
            <a:r>
              <a:rPr lang="en-US" sz="1400" i="1" dirty="0"/>
              <a:t>l</a:t>
            </a:r>
            <a:r>
              <a:rPr lang="en-US" sz="1400" dirty="0"/>
              <a:t>, </a:t>
            </a:r>
          </a:p>
          <a:p>
            <a:pPr marL="857250" lvl="2" indent="0">
              <a:buNone/>
            </a:pPr>
            <a:r>
              <a:rPr lang="en-US" sz="1400" dirty="0"/>
              <a:t>	    </a:t>
            </a:r>
            <a:r>
              <a:rPr lang="en-US" sz="1400" dirty="0" err="1"/>
              <a:t>N</a:t>
            </a:r>
            <a:r>
              <a:rPr lang="en-US" sz="1400" baseline="-25000" dirty="0" err="1"/>
              <a:t>BPSCS_</a:t>
            </a:r>
            <a:r>
              <a:rPr lang="en-US" sz="1400" i="1" baseline="-25000" dirty="0" err="1"/>
              <a:t>l</a:t>
            </a:r>
            <a:r>
              <a:rPr lang="en-US" sz="1400" baseline="-25000" dirty="0"/>
              <a:t> </a:t>
            </a:r>
            <a:r>
              <a:rPr lang="en-US" sz="1400" dirty="0"/>
              <a:t>is N</a:t>
            </a:r>
            <a:r>
              <a:rPr lang="en-US" sz="1400" baseline="-25000" dirty="0"/>
              <a:t>BPSCS</a:t>
            </a:r>
            <a:r>
              <a:rPr lang="en-US" sz="1400" dirty="0"/>
              <a:t> in frequency subblock</a:t>
            </a:r>
            <a:r>
              <a:rPr lang="en-US" sz="1400" i="1" dirty="0"/>
              <a:t> l,</a:t>
            </a:r>
            <a:r>
              <a:rPr lang="en-US" sz="1400" dirty="0"/>
              <a:t> if all </a:t>
            </a:r>
            <a:r>
              <a:rPr lang="en-US" sz="1400" dirty="0" err="1"/>
              <a:t>freq</a:t>
            </a:r>
            <a:r>
              <a:rPr lang="en-US" sz="1400" dirty="0"/>
              <a:t> subblocks has same modulation level, 		this number can be removed from the equation. </a:t>
            </a:r>
          </a:p>
          <a:p>
            <a:pPr marL="857250" lvl="2" indent="0">
              <a:buNone/>
            </a:pPr>
            <a:r>
              <a:rPr lang="en-US" sz="1400" dirty="0"/>
              <a:t>     N is the greatest common divisor of all </a:t>
            </a:r>
            <a:r>
              <a:rPr lang="en-US" sz="1400" dirty="0" err="1"/>
              <a:t>N</a:t>
            </a:r>
            <a:r>
              <a:rPr lang="en-US" sz="1400" baseline="-25000" dirty="0" err="1"/>
              <a:t>Bits_</a:t>
            </a:r>
            <a:r>
              <a:rPr lang="en-US" sz="1400" i="1" baseline="-25000" dirty="0" err="1"/>
              <a:t>l</a:t>
            </a:r>
            <a:r>
              <a:rPr lang="en-US" sz="1400" dirty="0"/>
              <a:t>. </a:t>
            </a:r>
          </a:p>
          <a:p>
            <a:pPr lvl="1"/>
            <a:r>
              <a:rPr lang="en-US" sz="1600" dirty="0"/>
              <a:t>The parser can be expressed as:</a:t>
            </a:r>
          </a:p>
          <a:p>
            <a:pPr marL="1200150" lvl="3" indent="0">
              <a:buNone/>
            </a:pPr>
            <a:endParaRPr lang="en-US" sz="1400" dirty="0"/>
          </a:p>
          <a:p>
            <a:pPr marL="1200150" lvl="3" indent="0">
              <a:buNone/>
            </a:pPr>
            <a:endParaRPr lang="en-US" sz="1200" dirty="0"/>
          </a:p>
          <a:p>
            <a:pPr lvl="1"/>
            <a:r>
              <a:rPr lang="en-US" sz="1600" dirty="0"/>
              <a:t>Benefit: No excess coded bits that need special process! Simple extension of:</a:t>
            </a:r>
          </a:p>
          <a:p>
            <a:pPr marL="857250" lvl="2" indent="0">
              <a:buNone/>
            </a:pPr>
            <a:endParaRPr lang="en-US" sz="2000" dirty="0"/>
          </a:p>
          <a:p>
            <a:pPr lvl="1"/>
            <a:r>
              <a:rPr lang="en-US" sz="1600" dirty="0"/>
              <a:t>The parsing block may be bigger, but diversity gain will be similar. </a:t>
            </a:r>
          </a:p>
          <a:p>
            <a:pPr lvl="2"/>
            <a:r>
              <a:rPr lang="en-US" sz="1400" dirty="0"/>
              <a:t>Each CW is still parsed to all subblocks and tone mapper in each subblock still randomized the location of the bits in the CW.  </a:t>
            </a:r>
          </a:p>
          <a:p>
            <a:pPr lvl="2"/>
            <a:r>
              <a:rPr lang="en-US" sz="1400" dirty="0"/>
              <a:t>May use s =1 for all N</a:t>
            </a:r>
            <a:r>
              <a:rPr lang="en-US" sz="1400" baseline="-25000" dirty="0"/>
              <a:t>BPSCS</a:t>
            </a:r>
            <a:r>
              <a:rPr lang="en-US" sz="1400" dirty="0"/>
              <a:t> to reduce the size of parsing block when </a:t>
            </a:r>
            <a:r>
              <a:rPr lang="en-US" sz="1400" dirty="0" err="1"/>
              <a:t>N</a:t>
            </a:r>
            <a:r>
              <a:rPr lang="en-US" sz="1400" baseline="-25000" dirty="0" err="1"/>
              <a:t>Bits_</a:t>
            </a:r>
            <a:r>
              <a:rPr lang="en-US" sz="1400" i="1" baseline="-25000" dirty="0" err="1"/>
              <a:t>l</a:t>
            </a:r>
            <a:r>
              <a:rPr lang="en-US" sz="1400" i="1" baseline="-25000" dirty="0"/>
              <a:t> </a:t>
            </a:r>
            <a:r>
              <a:rPr lang="en-US" sz="1400" dirty="0"/>
              <a:t>/N is large.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AAE5DC-B197-5D44-8731-93B8E401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A509074-EDE8-2349-9A83-A1F20CE8C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Proportional Round Robin Parser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9A907CC-EA28-CE4E-99A0-33A2F86F3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2707526"/>
            <a:ext cx="1547119" cy="1895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5FFFF40-30E6-0045-B977-A5B5957D2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2708920"/>
            <a:ext cx="1710200" cy="1882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FE0F119-2FD5-7947-BC29-4D36AFA21D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8668" y="4415093"/>
            <a:ext cx="783092" cy="1864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512134-7295-9248-80FE-88953DC90B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56140" y="2707526"/>
            <a:ext cx="1754071" cy="18820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8B79731-BCC2-A844-9386-538802F4D0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62531" y="4275390"/>
            <a:ext cx="5022040" cy="46585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628AAAB-2E49-7546-9250-B71F0D0C0B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54010" y="2440400"/>
            <a:ext cx="1212850" cy="1587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5BD9ACE-E6F9-9747-A9CE-552D3912EC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55293" y="5038044"/>
            <a:ext cx="3709614" cy="33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37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EE81C9-B62A-DF4D-B18E-001AA4B83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discussed potential solutions for a number of problems to support multi-RU aggregation. </a:t>
            </a:r>
          </a:p>
          <a:p>
            <a:pPr lvl="1"/>
            <a:r>
              <a:rPr lang="en-US" dirty="0"/>
              <a:t>For small-size RU aggregation, new BCC </a:t>
            </a:r>
            <a:r>
              <a:rPr lang="en-US" dirty="0" err="1"/>
              <a:t>interleaver</a:t>
            </a:r>
            <a:r>
              <a:rPr lang="en-US" dirty="0"/>
              <a:t> and LDPC tone mapper parameters need to be defined. </a:t>
            </a:r>
          </a:p>
          <a:p>
            <a:pPr lvl="1"/>
            <a:r>
              <a:rPr lang="en-US" dirty="0"/>
              <a:t>For large-size RU aggregation, we propose to design:</a:t>
            </a:r>
          </a:p>
          <a:p>
            <a:pPr lvl="2"/>
            <a:r>
              <a:rPr lang="en-US" dirty="0"/>
              <a:t>A frequency subblock parser for RU/aggregated RU across multiple frequency subblocks. </a:t>
            </a:r>
          </a:p>
          <a:p>
            <a:pPr lvl="2"/>
            <a:r>
              <a:rPr lang="en-US" dirty="0"/>
              <a:t>Within each frequency subblock, define a new LDPC tone mapper for RU242+RU484 case. </a:t>
            </a:r>
          </a:p>
          <a:p>
            <a:pPr lvl="2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9D9E13-A451-5E4E-8968-A631BA0D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7D337F-51F7-5341-914A-00177B18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431666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66604</TotalTime>
  <Words>1239</Words>
  <Application>Microsoft Macintosh PowerPoint</Application>
  <PresentationFormat>On-screen Show (4:3)</PresentationFormat>
  <Paragraphs>170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Times New Roman</vt:lpstr>
      <vt:lpstr>802-11-Submission</vt:lpstr>
      <vt:lpstr>Discussions on Multi RU aggregation</vt:lpstr>
      <vt:lpstr>Introduction</vt:lpstr>
      <vt:lpstr>Small-size RU combination</vt:lpstr>
      <vt:lpstr>Large-size RU aggregation</vt:lpstr>
      <vt:lpstr>Proposal for Large-size RU aggregation</vt:lpstr>
      <vt:lpstr>BCC Interleaver/Tone mapper parameters</vt:lpstr>
      <vt:lpstr>Frequency subblock parser</vt:lpstr>
      <vt:lpstr>Proportional Round Robin Parser</vt:lpstr>
      <vt:lpstr>Summary</vt:lpstr>
      <vt:lpstr>Straw Poll 1</vt:lpstr>
      <vt:lpstr>Straw Poll 2</vt:lpstr>
      <vt:lpstr>Straw Poll 3</vt:lpstr>
      <vt:lpstr>Straw Poll 4</vt:lpstr>
      <vt:lpstr>References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Tianyu Wu</cp:lastModifiedBy>
  <cp:revision>1640</cp:revision>
  <cp:lastPrinted>1998-02-10T13:28:06Z</cp:lastPrinted>
  <dcterms:created xsi:type="dcterms:W3CDTF">2004-12-02T14:01:45Z</dcterms:created>
  <dcterms:modified xsi:type="dcterms:W3CDTF">2020-03-26T23:14:13Z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