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1037" r:id="rId3"/>
    <p:sldId id="1051" r:id="rId4"/>
    <p:sldId id="1052" r:id="rId5"/>
    <p:sldId id="1038" r:id="rId6"/>
    <p:sldId id="1053" r:id="rId7"/>
    <p:sldId id="1054" r:id="rId8"/>
    <p:sldId id="1055" r:id="rId9"/>
    <p:sldId id="1057" r:id="rId10"/>
    <p:sldId id="1047" r:id="rId11"/>
    <p:sldId id="1056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A0679B-CB46-4BCA-B2FA-07CCA1833C3C}">
          <p14:sldIdLst>
            <p14:sldId id="331"/>
            <p14:sldId id="1037"/>
            <p14:sldId id="1051"/>
            <p14:sldId id="1052"/>
            <p14:sldId id="1038"/>
            <p14:sldId id="1053"/>
            <p14:sldId id="1054"/>
            <p14:sldId id="1055"/>
            <p14:sldId id="1057"/>
            <p14:sldId id="1047"/>
            <p14:sldId id="10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Huang, Po-kai" initials="HP [2]" lastIdx="1" clrIdx="2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80" d="100"/>
          <a:sy n="80" d="100"/>
        </p:scale>
        <p:origin x="220" y="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802.11-20/0488r0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Group Addressed Data Delivery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2020-03-15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21618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886F9-F291-44A5-9B5D-6102B818A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65279-0955-4473-891E-F3DF35B21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multi-link group addressed data delivery </a:t>
            </a:r>
          </a:p>
          <a:p>
            <a:r>
              <a:rPr lang="en-US" dirty="0"/>
              <a:t>We propose the following:</a:t>
            </a:r>
          </a:p>
          <a:p>
            <a:pPr lvl="1"/>
            <a:r>
              <a:rPr lang="en-US" dirty="0"/>
              <a:t>AP MLD and non-AP MLD configures a link to receive group addressed data frame </a:t>
            </a:r>
          </a:p>
          <a:p>
            <a:pPr lvl="1"/>
            <a:r>
              <a:rPr lang="en-US" dirty="0"/>
              <a:t>Different SN space for group addressed frame across links</a:t>
            </a:r>
          </a:p>
          <a:p>
            <a:pPr lvl="1"/>
            <a:r>
              <a:rPr lang="en-US" dirty="0"/>
              <a:t>AP provides guidance on changing the configured link to receive group addressed data frame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49A68-E58E-4D7A-B6B2-91181BC7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CD3D4-139E-489A-94FE-9855D0AE6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4748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ADA91-0ADB-4291-B3C6-0788982D2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FE2F4-39C7-4732-B971-B9B522277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non-AP MLD configures a link with AP MLD to receive non-GCR group addressed data frame? </a:t>
            </a:r>
          </a:p>
          <a:p>
            <a:r>
              <a:rPr lang="en-US" dirty="0"/>
              <a:t>Do you support that different SN space for group addressed data frame are used in different links?</a:t>
            </a:r>
          </a:p>
          <a:p>
            <a:r>
              <a:rPr lang="en-US" dirty="0"/>
              <a:t>Do you support that 11be defines a mechanism for AP MLD to provide guidance and help non-AP MLD to change the configured link to receive group addressed data frame?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200E29-7013-4C4C-ACB4-A90189A5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6B7AA-FAE1-45DD-9D3F-F8AC7793A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109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D89FB-893F-464E-9434-3535C438A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7D8A8-3527-42F6-86FD-CC298380E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addressed data delivery for a TID is basically agreed with one shared SN space, one transmit buffer control, and one receive reordering buffer</a:t>
            </a:r>
          </a:p>
          <a:p>
            <a:r>
              <a:rPr lang="en-US" dirty="0"/>
              <a:t>Non-GCR group addressed data delivery needs to be discussed</a:t>
            </a:r>
          </a:p>
          <a:p>
            <a:r>
              <a:rPr lang="en-US" dirty="0"/>
              <a:t>Currently, non-GCR group addressed data delivery uses DTIM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A7837-F333-4BFC-973E-7603771AD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3B5D6B-084E-478A-B8C3-8C6C5867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684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FF4E4-EF90-4E55-B2E0-8D687F64D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Non-GCR Group Addressed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C0E73-DBE9-479A-AD08-C0D00A52A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There are two types of group addressed data</a:t>
            </a:r>
          </a:p>
          <a:p>
            <a:pPr lvl="1"/>
            <a:r>
              <a:rPr lang="en-US" sz="1400" dirty="0"/>
              <a:t>Broadcast addressed </a:t>
            </a:r>
          </a:p>
          <a:p>
            <a:pPr lvl="1"/>
            <a:r>
              <a:rPr lang="en-US" sz="1400" dirty="0"/>
              <a:t>Multicast addressed (used this to mean group addressed except broadcast addressed in this presentation)</a:t>
            </a:r>
          </a:p>
          <a:p>
            <a:r>
              <a:rPr lang="en-US" sz="1600" dirty="0"/>
              <a:t>Broadcast addressed data is likely to be transmitted on all the links of an AP MLD due to existence of legacy STAs</a:t>
            </a:r>
          </a:p>
          <a:p>
            <a:r>
              <a:rPr lang="en-US" sz="1600" dirty="0"/>
              <a:t>For multicast addressed data, this may not be the case.</a:t>
            </a:r>
          </a:p>
          <a:p>
            <a:pPr lvl="1"/>
            <a:r>
              <a:rPr lang="en-US" sz="1400" dirty="0"/>
              <a:t>Currently, AP knows which STA subscribes to a multicast group through layer 3 method. As a result, a multicast addressed stream may not be sent by the AP if no non-AP STA subscribes to the group</a:t>
            </a:r>
          </a:p>
          <a:p>
            <a:pPr lvl="1"/>
            <a:r>
              <a:rPr lang="en-US" sz="1400" dirty="0"/>
              <a:t>For an AP MLD,  AP MLD knows which non-AP MLD subscribes to a multicast group. However, AP MLD does not know which link non-AP MLD camps to receive group addressed data frame</a:t>
            </a:r>
          </a:p>
          <a:p>
            <a:r>
              <a:rPr lang="en-US" sz="1600" dirty="0"/>
              <a:t>Without knowing which link a non-AP MLD is used to receive group addressed data frame, the group addressed data frame is forced to transmit on all the links and overload the system</a:t>
            </a:r>
          </a:p>
          <a:p>
            <a:r>
              <a:rPr lang="en-US" sz="1600" dirty="0"/>
              <a:t>Proposal: AP MLD and non-AP MLD configures a link to receive non-GCR group addressed data frame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EA15B6-D9DE-496D-8A5C-17E9A419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D494D-FE9D-4916-A18E-C2E40991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8085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4C191-1675-4D32-A482-FCD1CEAE0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60D47-0626-4F2F-9A33-079D0F791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For simplicity, assume only non-AP MLD subscribes a multicast group (a specific multicast group address)</a:t>
            </a:r>
          </a:p>
          <a:p>
            <a:r>
              <a:rPr lang="en-US" sz="1400" dirty="0"/>
              <a:t>AP MLD does not know which link a non-AP MLD is used to receive this multicast stream and send the stream on all the links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AP MLD and non-AP MLD configures a link, say link 2 to receive this multicast stream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ECFD2-2F28-4B85-9A56-6FE88A02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31656-ED96-415E-992A-22DF4BE9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713863-3481-46CF-8773-C3D82A360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872" y="2926342"/>
            <a:ext cx="3080255" cy="15580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0F017C-CB4B-475F-82CE-349DBDA6E7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922" y="4797152"/>
            <a:ext cx="3051205" cy="154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64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D4DC5-1F6B-4872-8832-83682E223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 Space and operation of Current Group Addressed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37DE8-2A4D-4347-B151-C0434C4EB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Based on Table 10-5—Transmitter sequence number spaces, group addressed data shares the same sequence number space of </a:t>
            </a:r>
            <a:r>
              <a:rPr lang="en-US" sz="2000" dirty="0">
                <a:solidFill>
                  <a:srgbClr val="FF0000"/>
                </a:solidFill>
              </a:rPr>
              <a:t>non-QoS Data</a:t>
            </a:r>
          </a:p>
          <a:p>
            <a:r>
              <a:rPr lang="en-US" sz="2000" dirty="0"/>
              <a:t>Based on Table 10-6—Receiver caches, STA maintains most recent &lt;Address2, sequence number, fragment number&gt; and drops a receive group addressed or non-QoS if receives frame has retry bit set and matches this record </a:t>
            </a:r>
          </a:p>
          <a:p>
            <a:r>
              <a:rPr lang="en-US" sz="2000" dirty="0"/>
              <a:t>A group addressed frame is never transmitted twice under non-GCR mechanism</a:t>
            </a:r>
          </a:p>
          <a:p>
            <a:r>
              <a:rPr lang="en-US" sz="2000" dirty="0"/>
              <a:t>Group addressed data frame and non-QoS data frame are transmitted in order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BE6A0-AD28-4218-AC2D-32D9CD1F4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A276EE-C3F9-4671-B88F-31AD5272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4064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A4CB-EF80-4537-887B-57BE8C1B4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SN Space or Different SN Space for Group Addressed Frame across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2913F-03E1-4B63-9629-33BEF107A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Shared SN space for group addressed frame across links</a:t>
            </a:r>
          </a:p>
          <a:p>
            <a:pPr lvl="1"/>
            <a:r>
              <a:rPr lang="en-US" sz="1800" dirty="0"/>
              <a:t>Unlike individual addressed frame consideration, there is no need for reordering</a:t>
            </a:r>
          </a:p>
          <a:p>
            <a:pPr lvl="1"/>
            <a:r>
              <a:rPr lang="en-US" sz="1800" dirty="0"/>
              <a:t>Complicate the SN assignment with non-QoS frame and different multicast stream across links</a:t>
            </a:r>
          </a:p>
          <a:p>
            <a:pPr lvl="1"/>
            <a:r>
              <a:rPr lang="en-US" sz="1800" dirty="0"/>
              <a:t>Maintain in order transmission will be difficult while transmit together with non-QoS frame or switch links to transmit multicast stream</a:t>
            </a:r>
          </a:p>
          <a:p>
            <a:pPr lvl="1"/>
            <a:r>
              <a:rPr lang="en-US" sz="1800" dirty="0"/>
              <a:t>May help on duplicate detection</a:t>
            </a:r>
          </a:p>
          <a:p>
            <a:r>
              <a:rPr lang="en-US" sz="2000" dirty="0"/>
              <a:t>Different SN space for group addressed frame across links</a:t>
            </a:r>
          </a:p>
          <a:p>
            <a:pPr lvl="1"/>
            <a:r>
              <a:rPr lang="en-US" sz="1800" dirty="0"/>
              <a:t>Avoid all the problem of above</a:t>
            </a:r>
          </a:p>
          <a:p>
            <a:pPr lvl="1"/>
            <a:r>
              <a:rPr lang="en-US" sz="1800" dirty="0"/>
              <a:t>Need handling of duplicate detection, which we will talk about in the next slide</a:t>
            </a:r>
            <a:endParaRPr lang="en-US" dirty="0"/>
          </a:p>
          <a:p>
            <a:r>
              <a:rPr lang="en-US" sz="2000" dirty="0"/>
              <a:t>We propose different SN space for group addressed frame across links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3D332B-579A-490F-BF68-628A2175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3DEFEB-4BBB-4E89-BE3D-EE9CA8C98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4987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D228E-8990-4A56-AA23-F747EC042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and Miss Group Addressed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82DDE-05E5-48F8-B0D6-92F669FE5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Duplicate detection:</a:t>
            </a:r>
          </a:p>
          <a:p>
            <a:pPr lvl="1"/>
            <a:r>
              <a:rPr lang="en-US" sz="1800" dirty="0"/>
              <a:t>There is no need for duplicate detection today for non-GCR because group addressed frame is not retry anyway.</a:t>
            </a:r>
          </a:p>
          <a:p>
            <a:pPr lvl="1"/>
            <a:r>
              <a:rPr lang="en-US" sz="1800" dirty="0"/>
              <a:t>Duplicate group addressed may happen while roaming, and there is no specific mechanism to 100% avoid this</a:t>
            </a:r>
          </a:p>
          <a:p>
            <a:r>
              <a:rPr lang="en-US" sz="2000" dirty="0"/>
              <a:t>Miss detection</a:t>
            </a:r>
          </a:p>
          <a:p>
            <a:pPr lvl="1"/>
            <a:r>
              <a:rPr lang="en-US" sz="1800" dirty="0"/>
              <a:t>More data bit signal existence of additional group address for the non-AP STA to avoid missing</a:t>
            </a:r>
          </a:p>
          <a:p>
            <a:pPr lvl="1"/>
            <a:r>
              <a:rPr lang="en-US" sz="1800" dirty="0"/>
              <a:t>Miss may happen due to reception error, and there is no specific mechanism to guarantee reception except GCR, which is not widely used</a:t>
            </a:r>
          </a:p>
          <a:p>
            <a:r>
              <a:rPr lang="en-US" sz="2200" dirty="0"/>
              <a:t>Duplicate detection and Miss detection for multi-link should be for avoiding aggravating existing situation rather than 100 % prevention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41F33-2E80-45F1-9A54-1680CF82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5ACA9F-18B0-495A-A249-AF1B9270E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3562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9AE01-98C1-46AA-8E00-B87286645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 and Miss Group Addressed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6BC7B-F043-49E6-9541-B08F7D304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Use DMS</a:t>
            </a:r>
          </a:p>
          <a:p>
            <a:pPr lvl="1"/>
            <a:r>
              <a:rPr lang="en-US" sz="1800" dirty="0"/>
              <a:t>The last measure if duplicate and miss needs to be resolved definitely</a:t>
            </a:r>
          </a:p>
          <a:p>
            <a:r>
              <a:rPr lang="en-US" sz="2000" dirty="0"/>
              <a:t>AP guidance</a:t>
            </a:r>
          </a:p>
          <a:p>
            <a:pPr lvl="1"/>
            <a:r>
              <a:rPr lang="en-US" sz="1800" dirty="0"/>
              <a:t>Without AP guidance, no way for non-AP MLD to figure out what is duplicate due to independent SN space</a:t>
            </a:r>
          </a:p>
          <a:p>
            <a:pPr lvl="1"/>
            <a:r>
              <a:rPr lang="en-US" sz="1800" dirty="0"/>
              <a:t>Without AP guidance, no way for non-AP MLD to figure out what is missed regardless of shared or not shared SN space</a:t>
            </a:r>
          </a:p>
          <a:p>
            <a:r>
              <a:rPr lang="en-US" sz="2000" dirty="0"/>
              <a:t>Proposal: non-AP MLD to send a request to change configured link (say from link 1 to link 2) and AP MLD indicates the time to stop receiving group addressed frame in link 1 and start receiving group addressed frame in link 2</a:t>
            </a:r>
          </a:p>
          <a:p>
            <a:pPr lvl="1"/>
            <a:r>
              <a:rPr lang="en-US" dirty="0"/>
              <a:t>A recommendation rather than a requirement 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65959F-E03D-495A-A485-63B3ADB34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F5D693-D568-43C3-98FC-8117DA240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590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51CDB-8B1F-4E14-90AF-C5A99EBAC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63321-782A-4D6C-AECE-EE14EE0DE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34338-2B16-4F5D-9C28-408AC59F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E4DFBC-E4D7-493A-A5F7-94930C3B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25E87C7-D9C9-494D-9DA3-64A9AF40CAD6}"/>
              </a:ext>
            </a:extLst>
          </p:cNvPr>
          <p:cNvCxnSpPr/>
          <p:nvPr/>
        </p:nvCxnSpPr>
        <p:spPr bwMode="auto">
          <a:xfrm>
            <a:off x="1331640" y="3429000"/>
            <a:ext cx="67687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6D2C419-8A51-4760-AC9E-6E44634702AB}"/>
              </a:ext>
            </a:extLst>
          </p:cNvPr>
          <p:cNvCxnSpPr/>
          <p:nvPr/>
        </p:nvCxnSpPr>
        <p:spPr bwMode="auto">
          <a:xfrm>
            <a:off x="1331640" y="4869160"/>
            <a:ext cx="67687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2276009-E751-4178-9F89-174020A196F7}"/>
              </a:ext>
            </a:extLst>
          </p:cNvPr>
          <p:cNvCxnSpPr/>
          <p:nvPr/>
        </p:nvCxnSpPr>
        <p:spPr bwMode="auto">
          <a:xfrm flipV="1">
            <a:off x="1691680" y="2492896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E1B84E5-4470-49D2-B9A0-6AEEE0835FE0}"/>
              </a:ext>
            </a:extLst>
          </p:cNvPr>
          <p:cNvCxnSpPr/>
          <p:nvPr/>
        </p:nvCxnSpPr>
        <p:spPr bwMode="auto">
          <a:xfrm flipV="1">
            <a:off x="2627784" y="3933056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71D547E-B438-4B04-89E7-799B68F0B0A6}"/>
              </a:ext>
            </a:extLst>
          </p:cNvPr>
          <p:cNvCxnSpPr/>
          <p:nvPr/>
        </p:nvCxnSpPr>
        <p:spPr bwMode="auto">
          <a:xfrm flipV="1">
            <a:off x="4211960" y="2492896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800FB52-0F11-4FDD-A4F0-547B3DCDD459}"/>
              </a:ext>
            </a:extLst>
          </p:cNvPr>
          <p:cNvCxnSpPr/>
          <p:nvPr/>
        </p:nvCxnSpPr>
        <p:spPr bwMode="auto">
          <a:xfrm flipV="1">
            <a:off x="5148064" y="3933056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E35747E-CF71-4E33-B241-F2EB502565EE}"/>
              </a:ext>
            </a:extLst>
          </p:cNvPr>
          <p:cNvCxnSpPr/>
          <p:nvPr/>
        </p:nvCxnSpPr>
        <p:spPr bwMode="auto">
          <a:xfrm flipV="1">
            <a:off x="6516216" y="2492896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B159DC3-9096-4011-86B1-63EB8A599CDF}"/>
              </a:ext>
            </a:extLst>
          </p:cNvPr>
          <p:cNvCxnSpPr/>
          <p:nvPr/>
        </p:nvCxnSpPr>
        <p:spPr bwMode="auto">
          <a:xfrm flipV="1">
            <a:off x="7452320" y="3933056"/>
            <a:ext cx="0" cy="9361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5179D1C-7429-4116-8FD6-E10A6CA21532}"/>
              </a:ext>
            </a:extLst>
          </p:cNvPr>
          <p:cNvSpPr txBox="1"/>
          <p:nvPr/>
        </p:nvSpPr>
        <p:spPr>
          <a:xfrm>
            <a:off x="1475656" y="216760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DTIM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9D66CF-53CC-48F3-906F-0AAB3B67B2FF}"/>
              </a:ext>
            </a:extLst>
          </p:cNvPr>
          <p:cNvSpPr txBox="1"/>
          <p:nvPr/>
        </p:nvSpPr>
        <p:spPr>
          <a:xfrm>
            <a:off x="6192180" y="215913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DTIM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3AA13B-ED73-42CB-BF4F-B60F2E97D6AC}"/>
              </a:ext>
            </a:extLst>
          </p:cNvPr>
          <p:cNvSpPr txBox="1"/>
          <p:nvPr/>
        </p:nvSpPr>
        <p:spPr>
          <a:xfrm>
            <a:off x="2303748" y="3634383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DTIM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047C7D-254B-46E2-BA5D-609C80534C64}"/>
              </a:ext>
            </a:extLst>
          </p:cNvPr>
          <p:cNvSpPr txBox="1"/>
          <p:nvPr/>
        </p:nvSpPr>
        <p:spPr>
          <a:xfrm>
            <a:off x="7128284" y="3608819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DTIM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4E20D37-5CCE-40F9-AD19-D97732F90133}"/>
              </a:ext>
            </a:extLst>
          </p:cNvPr>
          <p:cNvSpPr/>
          <p:nvPr/>
        </p:nvSpPr>
        <p:spPr bwMode="auto">
          <a:xfrm>
            <a:off x="1799692" y="2780936"/>
            <a:ext cx="899448" cy="6565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Broadcast addressed 1 SN x1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14338CD-2E40-472D-93C5-B030291944E6}"/>
              </a:ext>
            </a:extLst>
          </p:cNvPr>
          <p:cNvSpPr/>
          <p:nvPr/>
        </p:nvSpPr>
        <p:spPr bwMode="auto">
          <a:xfrm>
            <a:off x="2699140" y="4207374"/>
            <a:ext cx="899448" cy="6565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Broadcast addressed 1 SN y1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62C01D3-11FF-4ECC-AB8A-07EB92375CB4}"/>
              </a:ext>
            </a:extLst>
          </p:cNvPr>
          <p:cNvSpPr/>
          <p:nvPr/>
        </p:nvSpPr>
        <p:spPr bwMode="auto">
          <a:xfrm>
            <a:off x="3727537" y="4207374"/>
            <a:ext cx="899448" cy="6565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Multicast addressed 2 SN y2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261E15-6855-4C8D-BED3-7CDE01E6DB2B}"/>
              </a:ext>
            </a:extLst>
          </p:cNvPr>
          <p:cNvSpPr/>
          <p:nvPr/>
        </p:nvSpPr>
        <p:spPr bwMode="auto">
          <a:xfrm>
            <a:off x="1043612" y="4207374"/>
            <a:ext cx="1187470" cy="6533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Request to change </a:t>
            </a:r>
            <a:r>
              <a:rPr lang="en-US" dirty="0"/>
              <a:t>c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onfigured link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A99799-A4A2-45F3-B482-ECFBE010A5A3}"/>
              </a:ext>
            </a:extLst>
          </p:cNvPr>
          <p:cNvSpPr/>
          <p:nvPr/>
        </p:nvSpPr>
        <p:spPr bwMode="auto">
          <a:xfrm>
            <a:off x="5294970" y="4224317"/>
            <a:ext cx="1153054" cy="6533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Confirm to change configured link</a:t>
            </a:r>
          </a:p>
        </p:txBody>
      </p:sp>
    </p:spTree>
    <p:extLst>
      <p:ext uri="{BB962C8B-B14F-4D97-AF65-F5344CB8AC3E}">
        <p14:creationId xmlns:p14="http://schemas.microsoft.com/office/powerpoint/2010/main" val="9029068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65457</TotalTime>
  <Words>994</Words>
  <Application>Microsoft Office PowerPoint</Application>
  <PresentationFormat>On-screen Show (4:3)</PresentationFormat>
  <Paragraphs>116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Qualcomm Office Regular</vt:lpstr>
      <vt:lpstr>Qualcomm Regular</vt:lpstr>
      <vt:lpstr>Times New Roman</vt:lpstr>
      <vt:lpstr>802-11-Submission</vt:lpstr>
      <vt:lpstr>Multi-link Group Addressed Data Delivery</vt:lpstr>
      <vt:lpstr>Background</vt:lpstr>
      <vt:lpstr>Non-GCR Group Addressed Data</vt:lpstr>
      <vt:lpstr>Example</vt:lpstr>
      <vt:lpstr>SN Space and operation of Current Group Addressed Frame</vt:lpstr>
      <vt:lpstr>Shared SN Space or Different SN Space for Group Addressed Frame across links</vt:lpstr>
      <vt:lpstr>Duplicate and Miss Group Addressed Frame</vt:lpstr>
      <vt:lpstr>Duplicate and Miss Group Addressed Frame</vt:lpstr>
      <vt:lpstr>Example</vt:lpstr>
      <vt:lpstr>Conclusion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2547</cp:revision>
  <cp:lastPrinted>1998-02-10T13:28:06Z</cp:lastPrinted>
  <dcterms:created xsi:type="dcterms:W3CDTF">2004-12-02T14:01:45Z</dcterms:created>
  <dcterms:modified xsi:type="dcterms:W3CDTF">2020-04-09T23:30:00Z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2020-04-09 23:30:00Z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