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8" r:id="rId4"/>
    <p:sldId id="832" r:id="rId5"/>
    <p:sldId id="825" r:id="rId6"/>
    <p:sldId id="830" r:id="rId7"/>
    <p:sldId id="831" r:id="rId8"/>
    <p:sldId id="763" r:id="rId9"/>
    <p:sldId id="814" r:id="rId10"/>
    <p:sldId id="815" r:id="rId11"/>
    <p:sldId id="816" r:id="rId12"/>
    <p:sldId id="835" r:id="rId13"/>
    <p:sldId id="836" r:id="rId14"/>
    <p:sldId id="837" r:id="rId15"/>
    <p:sldId id="83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4/23/2020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4/23/2020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4/23/2020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4/23/2020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4/23/2020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4/23/2020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4/23/2020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backoff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1</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600" b="0" dirty="0"/>
              <a:t>Do you support that the simultaneous transmission in two links through backoff in one link (link 1) and enhanced PIFS idle/busy check in another link (link 2) is allowed:</a:t>
            </a:r>
          </a:p>
          <a:p>
            <a:pPr lvl="1">
              <a:buClr>
                <a:srgbClr val="FF0000"/>
              </a:buClr>
            </a:pPr>
            <a:r>
              <a:rPr lang="en-US" sz="1600" dirty="0"/>
              <a:t>NAV checking in primary 20MHz channel of link2 besides PIFS checking in other secondary channels of link2,</a:t>
            </a:r>
          </a:p>
          <a:p>
            <a:pPr lvl="1">
              <a:buClr>
                <a:srgbClr val="FF0000"/>
              </a:buClr>
            </a:pPr>
            <a:r>
              <a:rPr lang="en-US" sz="1600" b="0" dirty="0"/>
              <a:t>The further method to guarantee fairness is TBD.</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69291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2</a:t>
            </a:r>
          </a:p>
        </p:txBody>
      </p:sp>
      <p:sp>
        <p:nvSpPr>
          <p:cNvPr id="3" name="Content Placeholder 2"/>
          <p:cNvSpPr>
            <a:spLocks noGrp="1"/>
          </p:cNvSpPr>
          <p:nvPr>
            <p:ph idx="1"/>
          </p:nvPr>
        </p:nvSpPr>
        <p:spPr>
          <a:xfrm>
            <a:off x="0" y="1082230"/>
            <a:ext cx="9144000" cy="939822"/>
          </a:xfrm>
        </p:spPr>
        <p:txBody>
          <a:bodyPr/>
          <a:lstStyle/>
          <a:p>
            <a:pPr>
              <a:buClr>
                <a:srgbClr val="FF0000"/>
              </a:buClr>
            </a:pPr>
            <a:r>
              <a:rPr lang="en-US" sz="1600" b="0" dirty="0"/>
              <a:t>Do you support to define a mode that when doing simultaneous frame exchanges with STA MLD without STR  capability, the inter-frame space between the ending time of the short responding PPDU and the starting time of the following soliciting PPDU can be more than SIFS?</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07486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3</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Do you support the padding of BA before FCS in order to guarantee the simultaneous transmission to STA MLD without STR?</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19581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does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backoff recovery in any link if AP MLD wants to transmits the PPDUs to one STA MLD with T&amp;R capability.</a:t>
            </a:r>
          </a:p>
          <a:p>
            <a:pPr lvl="1"/>
            <a:r>
              <a:rPr lang="en-US" sz="1600" kern="0" dirty="0"/>
              <a:t>either PIFS recovery or backoff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20411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Some enhancement to PIFS checking is required.</a:t>
            </a:r>
          </a:p>
          <a:p>
            <a:pPr lvl="2">
              <a:buClr>
                <a:srgbClr val="FF0000"/>
              </a:buClr>
            </a:pPr>
            <a:r>
              <a:rPr lang="en-US" dirty="0"/>
              <a:t>2), Each link does independent backoff.</a:t>
            </a:r>
          </a:p>
          <a:p>
            <a:pPr lvl="3">
              <a:buClr>
                <a:srgbClr val="FF0000"/>
              </a:buClr>
            </a:pPr>
            <a:r>
              <a:rPr lang="en-US" dirty="0"/>
              <a:t>NAV synchronization is </a:t>
            </a:r>
            <a:r>
              <a:rPr lang="en-US" dirty="0" err="1"/>
              <a:t>requred</a:t>
            </a:r>
            <a:r>
              <a:rPr lang="en-US" dirty="0"/>
              <a:t>.</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067503"/>
            <a:ext cx="9144000" cy="2587000"/>
          </a:xfrm>
        </p:spPr>
        <p:txBody>
          <a:bodyPr/>
          <a:lstStyle/>
          <a:p>
            <a:pPr>
              <a:buClr>
                <a:srgbClr val="FF0000"/>
              </a:buClr>
            </a:pPr>
            <a:r>
              <a:rPr lang="en-US" sz="1600" b="0" dirty="0"/>
              <a:t>The simultaneous transmission in two links through backoff in one link and enhanced PIFS idle/busy check in another link is allowed.</a:t>
            </a:r>
          </a:p>
          <a:p>
            <a:pPr>
              <a:buClr>
                <a:srgbClr val="FF0000"/>
              </a:buClr>
            </a:pPr>
            <a:r>
              <a:rPr lang="en-US" sz="1600" b="0" dirty="0"/>
              <a:t>the methods to guarantee fairness include:</a:t>
            </a:r>
          </a:p>
          <a:p>
            <a:pPr lvl="1">
              <a:buClr>
                <a:srgbClr val="FF0000"/>
              </a:buClr>
            </a:pPr>
            <a:r>
              <a:rPr lang="en-US" sz="1600" dirty="0"/>
              <a:t>When backoff counter in one link becomes 0, NAV checking in primary 20MHz channel of another link besides PIFS checking in other secondary channels of the link.</a:t>
            </a:r>
          </a:p>
          <a:p>
            <a:pPr lvl="2">
              <a:buClr>
                <a:srgbClr val="FF0000"/>
              </a:buClr>
            </a:pPr>
            <a:r>
              <a:rPr lang="en-US" sz="1400" dirty="0"/>
              <a:t>The link2’s following backoff is increased by the suspended backoff counter value.</a:t>
            </a:r>
          </a:p>
          <a:p>
            <a:pPr lvl="1">
              <a:buClr>
                <a:srgbClr val="FF0000"/>
              </a:buClr>
            </a:pPr>
            <a:r>
              <a:rPr lang="en-US" sz="1600" dirty="0"/>
              <a:t>Toggle backoff link for multiple link simultaneous transmission, e.g. </a:t>
            </a:r>
          </a:p>
          <a:p>
            <a:pPr lvl="2">
              <a:buClr>
                <a:srgbClr val="FF0000"/>
              </a:buClr>
            </a:pPr>
            <a:r>
              <a:rPr lang="en-US" sz="1400" dirty="0"/>
              <a:t>link1 backoff being 0 + enhanced PIFS check in link2 for link1+link2 transmission, link1 backoff 0 for link1 transmission, link2 backoff being 0 + enhanced PIFS check in link1 for link1+link2 transmission,….</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58422" y="56867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58422" y="49157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522494" y="46063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522493" y="53880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606835" y="47620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729082" y="55799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177246" y="5682088"/>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175375"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109067" y="569892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2317469" y="5682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2251161"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2407675" y="5683103"/>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A0C98CB-8DED-42D2-B506-A1EC5AC3D5F1}"/>
              </a:ext>
            </a:extLst>
          </p:cNvPr>
          <p:cNvSpPr txBox="1"/>
          <p:nvPr/>
        </p:nvSpPr>
        <p:spPr>
          <a:xfrm>
            <a:off x="1124151" y="47041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60647" y="6124927"/>
            <a:ext cx="1639753" cy="268618"/>
          </a:xfrm>
          <a:prstGeom prst="rect">
            <a:avLst/>
          </a:prstGeom>
          <a:noFill/>
        </p:spPr>
        <p:txBody>
          <a:bodyPr wrap="none" lIns="91440" tIns="45720" rIns="91440" rtlCol="0" anchor="t">
            <a:noAutofit/>
          </a:bodyPr>
          <a:lstStyle/>
          <a:p>
            <a:r>
              <a:rPr lang="en-US" sz="700" dirty="0"/>
              <a:t>STA MLD’s backoff suspension</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2288704" y="5987346"/>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72047" y="48829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70176"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803868" y="48997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2012270" y="48829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45962"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102476" y="48839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70450" y="48823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68579"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102271" y="48804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310673" y="48823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244365"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400879" y="48833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20977" y="4278003"/>
            <a:ext cx="2033526" cy="361237"/>
          </a:xfrm>
          <a:prstGeom prst="rect">
            <a:avLst/>
          </a:prstGeom>
          <a:noFill/>
        </p:spPr>
        <p:txBody>
          <a:bodyPr wrap="none" lIns="91440" tIns="45720" rIns="91440" rtlCol="0" anchor="t">
            <a:noAutofit/>
          </a:bodyPr>
          <a:lstStyle/>
          <a:p>
            <a:r>
              <a:rPr lang="en-US" sz="700" dirty="0"/>
              <a:t>STA  MLD’s backoff (simplification of backoff of </a:t>
            </a:r>
          </a:p>
          <a:p>
            <a:r>
              <a:rPr lang="en-US" sz="700" dirty="0"/>
              <a:t>STA affiliated with STA MLD) being 0</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2065825" y="4609667"/>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54338" y="49046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528421" y="53826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603884" y="55749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520622" y="46032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96085" y="47866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48289" y="56611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48288" y="53887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81835" y="59399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58473" y="48703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58472" y="45980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824422" y="51633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228059" y="59422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228058" y="51591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5715000" y="5664111"/>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8" name="Straight Connector 67">
            <a:extLst>
              <a:ext uri="{FF2B5EF4-FFF2-40B4-BE49-F238E27FC236}">
                <a16:creationId xmlns:a16="http://schemas.microsoft.com/office/drawing/2014/main" id="{BEFE8161-A4CA-4482-9B01-DEF852D43F64}"/>
              </a:ext>
            </a:extLst>
          </p:cNvPr>
          <p:cNvCxnSpPr>
            <a:cxnSpLocks/>
          </p:cNvCxnSpPr>
          <p:nvPr/>
        </p:nvCxnSpPr>
        <p:spPr bwMode="auto">
          <a:xfrm>
            <a:off x="5715000" y="4846615"/>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It is difficult to get the same length PPDUs of with the responding frames in order for same ending time of responding PPDUs, e.g. BAs, in multiple links based on the current responding rules (MCS/rate selection rules).</a:t>
            </a:r>
          </a:p>
          <a:p>
            <a:pPr>
              <a:buClr>
                <a:srgbClr val="FF0000"/>
              </a:buClr>
            </a:pPr>
            <a:r>
              <a:rPr lang="en-US" sz="1600" b="0" dirty="0"/>
              <a:t>Solution:</a:t>
            </a:r>
          </a:p>
          <a:p>
            <a:pPr lvl="1">
              <a:buClr>
                <a:srgbClr val="FF0000"/>
              </a:buClr>
            </a:pPr>
            <a:r>
              <a:rPr lang="en-US" sz="1400" dirty="0"/>
              <a:t>The TXOP initiator announce the same PPDU length of the responding PPDUs.</a:t>
            </a:r>
          </a:p>
          <a:p>
            <a:pPr lvl="1">
              <a:buClr>
                <a:srgbClr val="FF0000"/>
              </a:buClr>
            </a:pPr>
            <a:r>
              <a:rPr lang="en-US" sz="1400" dirty="0"/>
              <a:t>The IFS can longer than SIFS, but no more than PIFS (simple solution).</a:t>
            </a:r>
          </a:p>
          <a:p>
            <a:pPr lvl="1">
              <a:buClr>
                <a:srgbClr val="FF0000"/>
              </a:buClr>
            </a:pPr>
            <a:r>
              <a:rPr lang="en-US" sz="1400" dirty="0"/>
              <a:t>The TXOP responder can select MCS/rate by itself.</a:t>
            </a:r>
          </a:p>
          <a:p>
            <a:pPr lvl="1">
              <a:buClr>
                <a:srgbClr val="FF0000"/>
              </a:buClr>
            </a:pPr>
            <a:r>
              <a:rPr lang="en-US" sz="1400" dirty="0"/>
              <a:t>The BA bitmap can be longer than the official BA Bitmap size per the negotiated BA buffer size.</a:t>
            </a:r>
          </a:p>
          <a:p>
            <a:pPr lvl="1">
              <a:buClr>
                <a:srgbClr val="FF0000"/>
              </a:buClr>
            </a:pPr>
            <a:r>
              <a:rPr lang="en-US" sz="1400" dirty="0"/>
              <a:t>The dummy Per AID TID Info fields can be added to Multi-STA BA.</a:t>
            </a:r>
          </a:p>
          <a:p>
            <a:pPr lvl="1">
              <a:buClr>
                <a:srgbClr val="FF0000"/>
              </a:buClr>
            </a:pPr>
            <a:r>
              <a:rPr lang="en-US" sz="1400" dirty="0"/>
              <a:t>Normal MPDU Delimiter padding.</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4</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73081" y="5363552"/>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228589" y="4592467"/>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952006" y="4283092"/>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700279" y="5064830"/>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6036347" y="4438780"/>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6033722" y="5184660"/>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526098" y="536772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524227"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457919" y="53845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666321" y="536772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600013"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756527" y="536873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892681" y="5337146"/>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892680" y="5046426"/>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827264" y="5387094"/>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808340" y="5660231"/>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892680" y="566736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397452" y="5358027"/>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97451" y="5066688"/>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1078444" y="4380867"/>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88549" y="5660232"/>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2400" y="5867400"/>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4677" y="5681673"/>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26340" y="4559697"/>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24469"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758161" y="4576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966563" y="455969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00255"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056769" y="456071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24743" y="455907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22872"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056564" y="455724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264966" y="455907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198658"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355172" y="456008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03432" y="4191000"/>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983001" y="4376932"/>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08631" y="458137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482714" y="5068301"/>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558177" y="5251713"/>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474915" y="4280044"/>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50378" y="4463456"/>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02582" y="53468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02581" y="50744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36128" y="5634503"/>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12766" y="456489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12765" y="429252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778715" y="4840114"/>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897625" y="5376141"/>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908185" y="5100986"/>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182352" y="5618968"/>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182351" y="483594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a:cxnSpLocks/>
          </p:cNvCxnSpPr>
          <p:nvPr/>
        </p:nvCxnSpPr>
        <p:spPr bwMode="auto">
          <a:xfrm>
            <a:off x="4419589" y="4592467"/>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267965" y="533972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267964" y="505846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7201511" y="5627419"/>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278149" y="4550398"/>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278148" y="4279719"/>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244098" y="4833030"/>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852809" y="428410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937150" y="4430914"/>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911788" y="506740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996129" y="5214216"/>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cxnSp>
        <p:nvCxnSpPr>
          <p:cNvPr id="81" name="Straight Connector 80">
            <a:extLst>
              <a:ext uri="{FF2B5EF4-FFF2-40B4-BE49-F238E27FC236}">
                <a16:creationId xmlns:a16="http://schemas.microsoft.com/office/drawing/2014/main" id="{CE6E578B-5E60-4A09-B20D-C9472FCC10EE}"/>
              </a:ext>
            </a:extLst>
          </p:cNvPr>
          <p:cNvCxnSpPr>
            <a:cxnSpLocks/>
          </p:cNvCxnSpPr>
          <p:nvPr/>
        </p:nvCxnSpPr>
        <p:spPr bwMode="auto">
          <a:xfrm>
            <a:off x="4419589" y="5380919"/>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25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66486"/>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67095"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32477"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23599"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17003"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2315</Words>
  <Application>Microsoft Office PowerPoint</Application>
  <PresentationFormat>On-screen Show (4:3)</PresentationFormat>
  <Paragraphs>457</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Synchronized Transmission by STA MLD </vt:lpstr>
      <vt:lpstr>Synchronized Transmission by STA/AP MLD</vt:lpstr>
      <vt:lpstr>Independent Transmission by STA MLD</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2172</cp:revision>
  <cp:lastPrinted>1998-02-10T13:28:06Z</cp:lastPrinted>
  <dcterms:created xsi:type="dcterms:W3CDTF">2007-05-21T21:00:37Z</dcterms:created>
  <dcterms:modified xsi:type="dcterms:W3CDTF">2020-04-23T22:01:14Z</dcterms:modified>
  <cp:category>Submission</cp:category>
</cp:coreProperties>
</file>