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802.11-20/0458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802.11-20/0458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802.11-20/0458</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lackberry.webex.com/blackberry/j.php?MTID=me2a922140282865ed44528b62086124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a:t>
            </a:r>
            <a:r>
              <a:rPr lang="en-GB"/>
              <a:t>March 17, </a:t>
            </a:r>
            <a:r>
              <a:rPr lang="en-GB" dirty="0"/>
              <a:t>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2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March 17,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a:t>Stephen </a:t>
            </a:r>
            <a:r>
              <a:rPr lang="de-DE" sz="1400" dirty="0" err="1"/>
              <a:t>Mccann</a:t>
            </a:r>
            <a:r>
              <a:rPr lang="de-DE" sz="1400" dirty="0"/>
              <a:t> </a:t>
            </a:r>
            <a:r>
              <a:rPr lang="de-DE" sz="1400" dirty="0" err="1"/>
              <a:t>invites</a:t>
            </a:r>
            <a:r>
              <a:rPr lang="de-DE" sz="1400" dirty="0"/>
              <a:t> </a:t>
            </a:r>
            <a:r>
              <a:rPr lang="de-DE" sz="1400" dirty="0" err="1"/>
              <a:t>you</a:t>
            </a:r>
            <a:r>
              <a:rPr lang="de-DE" sz="1400" dirty="0"/>
              <a:t> </a:t>
            </a:r>
            <a:r>
              <a:rPr lang="de-DE" sz="1400" dirty="0" err="1"/>
              <a:t>to</a:t>
            </a:r>
            <a:r>
              <a:rPr lang="de-DE" sz="1400" dirty="0"/>
              <a:t> an </a:t>
            </a:r>
            <a:r>
              <a:rPr lang="de-DE" sz="1400" dirty="0" err="1"/>
              <a:t>onlinemeeting</a:t>
            </a:r>
            <a:r>
              <a:rPr lang="de-DE" sz="1400" dirty="0"/>
              <a:t> </a:t>
            </a:r>
            <a:r>
              <a:rPr lang="de-DE" sz="1400" dirty="0" err="1"/>
              <a:t>using</a:t>
            </a:r>
            <a:r>
              <a:rPr lang="de-DE" sz="1400" dirty="0"/>
              <a:t> </a:t>
            </a:r>
            <a:r>
              <a:rPr lang="de-DE" sz="1400" dirty="0" err="1"/>
              <a:t>WebEx</a:t>
            </a:r>
            <a:r>
              <a:rPr lang="de-DE" sz="1400" dirty="0"/>
              <a:t>.</a:t>
            </a:r>
          </a:p>
          <a:p>
            <a:r>
              <a:rPr lang="de-DE" sz="1400" dirty="0" err="1"/>
              <a:t>MeetingNumber</a:t>
            </a:r>
            <a:r>
              <a:rPr lang="de-DE" sz="1400" dirty="0"/>
              <a:t>: 735 637 418</a:t>
            </a:r>
          </a:p>
          <a:p>
            <a:r>
              <a:rPr lang="de-DE" sz="1400" dirty="0" err="1"/>
              <a:t>MeetingPassword</a:t>
            </a:r>
            <a:r>
              <a:rPr lang="de-DE" sz="1400" dirty="0"/>
              <a:t>: SWe3zBjvg83</a:t>
            </a:r>
          </a:p>
          <a:p>
            <a:r>
              <a:rPr lang="de-DE" sz="1400" dirty="0" err="1"/>
              <a:t>To</a:t>
            </a:r>
            <a:r>
              <a:rPr lang="de-DE" sz="1400" dirty="0"/>
              <a:t> </a:t>
            </a:r>
            <a:r>
              <a:rPr lang="de-DE" sz="1400" dirty="0" err="1"/>
              <a:t>join</a:t>
            </a:r>
            <a:r>
              <a:rPr lang="de-DE" sz="1400" dirty="0"/>
              <a:t> </a:t>
            </a:r>
            <a:r>
              <a:rPr lang="de-DE" sz="1400" dirty="0" err="1"/>
              <a:t>this</a:t>
            </a:r>
            <a:r>
              <a:rPr lang="de-DE" sz="1400" dirty="0"/>
              <a:t> </a:t>
            </a:r>
          </a:p>
          <a:p>
            <a:r>
              <a:rPr lang="de-DE" sz="1400" dirty="0">
                <a:hlinkClick r:id="rId2"/>
              </a:rPr>
              <a:t>https://blackberry.webex.com/blackberry/j.php?MTID=me2a922140282865ed44528b62086124b</a:t>
            </a:r>
            <a:endParaRPr lang="de-DE" sz="1400" dirty="0"/>
          </a:p>
          <a:p>
            <a:endParaRPr lang="de-DE" sz="1400" dirty="0"/>
          </a:p>
          <a:p>
            <a:r>
              <a:rPr lang="de-DE" sz="1400" dirty="0" err="1"/>
              <a:t>If</a:t>
            </a:r>
            <a:r>
              <a:rPr lang="de-DE" sz="1400" dirty="0"/>
              <a:t> </a:t>
            </a:r>
            <a:r>
              <a:rPr lang="de-DE" sz="1400" dirty="0" err="1"/>
              <a:t>requested</a:t>
            </a:r>
            <a:r>
              <a:rPr lang="de-DE" sz="1400" dirty="0"/>
              <a:t>, </a:t>
            </a:r>
            <a:r>
              <a:rPr lang="de-DE" sz="1400" dirty="0" err="1"/>
              <a:t>enter</a:t>
            </a:r>
            <a:r>
              <a:rPr lang="de-DE" sz="1400" dirty="0"/>
              <a:t> </a:t>
            </a:r>
            <a:r>
              <a:rPr lang="de-DE" sz="1400" dirty="0" err="1"/>
              <a:t>your</a:t>
            </a:r>
            <a:r>
              <a:rPr lang="de-DE" sz="1400" dirty="0"/>
              <a:t> </a:t>
            </a:r>
            <a:r>
              <a:rPr lang="de-DE" sz="1400" dirty="0" err="1"/>
              <a:t>name</a:t>
            </a:r>
            <a:r>
              <a:rPr lang="de-DE" sz="1400" dirty="0"/>
              <a:t> </a:t>
            </a:r>
            <a:r>
              <a:rPr lang="de-DE" sz="1400" dirty="0" err="1"/>
              <a:t>and</a:t>
            </a:r>
            <a:r>
              <a:rPr lang="de-DE" sz="1400" dirty="0"/>
              <a:t> email </a:t>
            </a:r>
            <a:r>
              <a:rPr lang="de-DE" sz="1400" dirty="0" err="1"/>
              <a:t>address</a:t>
            </a:r>
            <a:endParaRPr lang="de-DE" sz="1400" dirty="0"/>
          </a:p>
          <a:p>
            <a:r>
              <a:rPr lang="de-DE" sz="1400" dirty="0" err="1"/>
              <a:t>If</a:t>
            </a:r>
            <a:r>
              <a:rPr lang="de-DE" sz="1400" dirty="0"/>
              <a:t> a </a:t>
            </a:r>
            <a:r>
              <a:rPr lang="de-DE" sz="1400" dirty="0" err="1"/>
              <a:t>password</a:t>
            </a:r>
            <a:r>
              <a:rPr lang="de-DE" sz="1400" dirty="0"/>
              <a:t> </a:t>
            </a:r>
            <a:r>
              <a:rPr lang="de-DE" sz="1400" dirty="0" err="1"/>
              <a:t>is</a:t>
            </a:r>
            <a:r>
              <a:rPr lang="de-DE" sz="1400" dirty="0"/>
              <a:t> </a:t>
            </a:r>
            <a:r>
              <a:rPr lang="de-DE" sz="1400" dirty="0" err="1"/>
              <a:t>required</a:t>
            </a:r>
            <a:r>
              <a:rPr lang="de-DE" sz="1400" dirty="0"/>
              <a:t>, </a:t>
            </a:r>
            <a:r>
              <a:rPr lang="de-DE" sz="1400" dirty="0" err="1"/>
              <a:t>enter</a:t>
            </a:r>
            <a:r>
              <a:rPr lang="de-DE" sz="1400" dirty="0"/>
              <a:t> </a:t>
            </a:r>
            <a:r>
              <a:rPr lang="de-DE" sz="1400" dirty="0" err="1"/>
              <a:t>the</a:t>
            </a:r>
            <a:r>
              <a:rPr lang="de-DE" sz="1400" dirty="0"/>
              <a:t> </a:t>
            </a:r>
            <a:r>
              <a:rPr lang="de-DE" sz="1400" dirty="0" err="1"/>
              <a:t>meeting</a:t>
            </a:r>
            <a:r>
              <a:rPr lang="de-DE" sz="1400" dirty="0"/>
              <a:t> </a:t>
            </a:r>
            <a:r>
              <a:rPr lang="de-DE" sz="1400" dirty="0" err="1"/>
              <a:t>password</a:t>
            </a:r>
            <a:r>
              <a:rPr lang="de-DE" sz="1400" dirty="0"/>
              <a:t>: SWe3zBjvg83</a:t>
            </a:r>
          </a:p>
          <a:p>
            <a:endParaRPr lang="de-DE" sz="1400" dirty="0"/>
          </a:p>
          <a:p>
            <a:r>
              <a:rPr lang="de-DE" sz="1400" dirty="0" err="1"/>
              <a:t>Please</a:t>
            </a:r>
            <a:r>
              <a:rPr lang="de-DE" sz="1400" dirty="0"/>
              <a:t> check </a:t>
            </a:r>
            <a:r>
              <a:rPr lang="de-DE" sz="1400" dirty="0" err="1"/>
              <a:t>the</a:t>
            </a:r>
            <a:r>
              <a:rPr lang="de-DE" sz="1400" dirty="0"/>
              <a:t> IEEE </a:t>
            </a:r>
            <a:r>
              <a:rPr lang="de-DE" sz="1400" dirty="0" err="1"/>
              <a:t>calendar</a:t>
            </a:r>
            <a:r>
              <a:rPr lang="de-DE" sz="1400" dirty="0"/>
              <a:t> </a:t>
            </a:r>
            <a:r>
              <a:rPr lang="de-DE" sz="1400" dirty="0" err="1"/>
              <a:t>for</a:t>
            </a:r>
            <a:r>
              <a:rPr lang="de-DE" sz="1400" dirty="0"/>
              <a:t> additional </a:t>
            </a:r>
            <a:r>
              <a:rPr lang="de-DE" sz="1400" dirty="0" err="1"/>
              <a:t>dial</a:t>
            </a:r>
            <a:r>
              <a:rPr lang="de-DE" sz="1400" dirty="0"/>
              <a:t>-in </a:t>
            </a:r>
            <a:r>
              <a:rPr lang="de-DE" sz="1400" dirty="0" err="1"/>
              <a:t>information</a:t>
            </a:r>
            <a:endParaRPr lang="de-DE"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 </a:t>
            </a:r>
          </a:p>
          <a:p>
            <a:pPr lvl="1">
              <a:buFont typeface="Arial" panose="020B0604020202020204" pitchFamily="34" charset="0"/>
              <a:buChar char="•"/>
            </a:pPr>
            <a:r>
              <a:rPr lang="de-DE" sz="1600" dirty="0"/>
              <a:t>H. Morioka:  11–20/0040 </a:t>
            </a:r>
            <a:r>
              <a:rPr lang="de-DE" sz="1600" dirty="0" err="1"/>
              <a:t>Draft</a:t>
            </a:r>
            <a:r>
              <a:rPr lang="de-DE" sz="1600" dirty="0"/>
              <a:t> Text </a:t>
            </a:r>
            <a:r>
              <a:rPr lang="de-DE" sz="1600" dirty="0" err="1"/>
              <a:t>for</a:t>
            </a:r>
            <a:r>
              <a:rPr lang="de-DE" sz="1600" dirty="0"/>
              <a:t> 12.15 Security</a:t>
            </a:r>
          </a:p>
          <a:p>
            <a:pPr lvl="1">
              <a:buFont typeface="Arial" panose="020B0604020202020204" pitchFamily="34" charset="0"/>
              <a:buChar char="•"/>
            </a:pPr>
            <a:r>
              <a:rPr lang="de-DE" sz="1600" dirty="0"/>
              <a:t>H. Morioka: </a:t>
            </a:r>
            <a:r>
              <a:rPr lang="en-GB" dirty="0"/>
              <a:t>11-20/471</a:t>
            </a:r>
            <a:endParaRPr lang="de-DE" sz="1600" dirty="0"/>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46</TotalTime>
  <Words>1259</Words>
  <Application>Microsoft Macintosh PowerPoint</Application>
  <PresentationFormat>On-screen Show (4:3)</PresentationFormat>
  <Paragraphs>154</Paragraphs>
  <Slides>18</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Monotype Sorts</vt:lpstr>
      <vt:lpstr>Times New Roman</vt:lpstr>
      <vt:lpstr>802-11-BCS-Chair-Slides-Template</vt:lpstr>
      <vt:lpstr>Document</vt:lpstr>
      <vt:lpstr>Agenda TGbc Telco March 17,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Microsoft Office User</cp:lastModifiedBy>
  <cp:revision>41</cp:revision>
  <cp:lastPrinted>1601-01-01T00:00:00Z</cp:lastPrinted>
  <dcterms:created xsi:type="dcterms:W3CDTF">2020-02-25T15:01:23Z</dcterms:created>
  <dcterms:modified xsi:type="dcterms:W3CDTF">2020-03-15T21:40:34Z</dcterms:modified>
  <cp:category/>
</cp:coreProperties>
</file>