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08" r:id="rId3"/>
    <p:sldId id="303" r:id="rId4"/>
    <p:sldId id="321" r:id="rId5"/>
    <p:sldId id="334" r:id="rId6"/>
    <p:sldId id="331" r:id="rId7"/>
    <p:sldId id="312" r:id="rId8"/>
    <p:sldId id="339" r:id="rId9"/>
    <p:sldId id="335" r:id="rId10"/>
    <p:sldId id="294" r:id="rId11"/>
    <p:sldId id="337" r:id="rId12"/>
    <p:sldId id="304" r:id="rId13"/>
    <p:sldId id="305" r:id="rId14"/>
    <p:sldId id="313" r:id="rId15"/>
    <p:sldId id="314" r:id="rId16"/>
    <p:sldId id="338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121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2080" y="3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12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4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45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68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680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43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792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4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15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66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  <a:r>
              <a:rPr lang="en-US" dirty="0" err="1" smtClean="0"/>
              <a:t>xhjgxs</a:t>
            </a:r>
            <a:r>
              <a:rPr lang="en-US" dirty="0" smtClean="0"/>
              <a:t>  </a:t>
            </a:r>
            <a:r>
              <a:rPr lang="en-US" dirty="0" err="1" smtClean="0"/>
              <a:t>hjx</a:t>
            </a:r>
            <a:r>
              <a:rPr lang="en-US" dirty="0" smtClean="0"/>
              <a:t> </a:t>
            </a:r>
            <a:r>
              <a:rPr lang="en-US" dirty="0" err="1" smtClean="0"/>
              <a:t>xsghjk</a:t>
            </a:r>
            <a:r>
              <a:rPr lang="en-US" dirty="0" smtClean="0"/>
              <a:t> </a:t>
            </a:r>
            <a:r>
              <a:rPr lang="en-US" dirty="0" err="1" smtClean="0"/>
              <a:t>xkjhg</a:t>
            </a:r>
            <a:r>
              <a:rPr lang="en-US" dirty="0" smtClean="0"/>
              <a:t> </a:t>
            </a:r>
            <a:r>
              <a:rPr lang="en-US" dirty="0" err="1" smtClean="0"/>
              <a:t>jh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kjxh</a:t>
            </a:r>
            <a:r>
              <a:rPr lang="en-US" dirty="0" smtClean="0"/>
              <a:t> </a:t>
            </a:r>
            <a:r>
              <a:rPr lang="en-US" dirty="0" err="1" smtClean="0"/>
              <a:t>gxkjhg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xkhg</a:t>
            </a:r>
            <a:r>
              <a:rPr lang="en-US" dirty="0" smtClean="0"/>
              <a:t> x </a:t>
            </a:r>
            <a:r>
              <a:rPr lang="en-US" dirty="0" err="1" smtClean="0"/>
              <a:t>jxkghkjxh</a:t>
            </a:r>
            <a:r>
              <a:rPr lang="en-US" dirty="0" smtClean="0"/>
              <a:t> </a:t>
            </a:r>
            <a:r>
              <a:rPr lang="en-US" dirty="0" err="1" smtClean="0"/>
              <a:t>xkjhgx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802.11-20/0483r01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0510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 smtClean="0"/>
              <a:t>March 2020</a:t>
            </a:r>
            <a:endParaRPr lang="en-US" sz="1600" b="1" dirty="0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Preamble Puncturing for PPDUs Transmitted to Multiple STAs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830036" y="17526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2020-03-24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241817"/>
              </p:ext>
            </p:extLst>
          </p:nvPr>
        </p:nvGraphicFramePr>
        <p:xfrm>
          <a:off x="958850" y="2882900"/>
          <a:ext cx="739775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0" name="Document" r:id="rId4" imgW="8305086" imgH="2828476" progId="Word.Document.8">
                  <p:embed/>
                </p:oleObj>
              </mc:Choice>
              <mc:Fallback>
                <p:oleObj name="Document" r:id="rId4" imgW="8305086" imgH="2828476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882900"/>
                        <a:ext cx="7397750" cy="251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305314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Conclusions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1398"/>
            <a:ext cx="8458200" cy="51332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introduced a puncturing method for 802.11be that is based on 802.11ax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main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motivation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to overcome some restrictions in 802.11ax that limit the channel BW utilization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suggested 2 options: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Covering all puncturing cases in P80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Covering the majority of puncturing cases in P80</a:t>
            </a:r>
            <a:endParaRPr lang="en-US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additional overhead in U-SIG is minimal: only 1 (or 2) additional bit(s) respective to 802.11ax, which yields significant gain in channel utilization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</a:t>
            </a: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additional </a:t>
            </a: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overhead is anyway required in order to support BW&gt;160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6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 smtClean="0"/>
              <a:t>Do you agree that for PPDUs transmitted to multiple STAs operating at BW&gt;80MHz: when the puncturing structure in P80 is ‘1010’ or ‘1001’ the other 80MHz segments may be allowed to be used for payload</a:t>
            </a:r>
          </a:p>
          <a:p>
            <a:pPr lvl="1"/>
            <a:r>
              <a:rPr lang="en-US" dirty="0" smtClean="0"/>
              <a:t>Assuming 2 content channels are used</a:t>
            </a:r>
          </a:p>
          <a:p>
            <a:pPr lvl="1"/>
            <a:r>
              <a:rPr lang="en-US" dirty="0" smtClean="0"/>
              <a:t>In 802.11ax in such cases the BW drops to 20MHz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78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that U-SIG may include puncturing signaling/info about S80 in addition to P80?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Will be used only by devices that can decode pre-EHT on 160MHz</a:t>
            </a:r>
            <a:endParaRPr lang="he-IL" dirty="0" smtClean="0"/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b="1" u="sng" dirty="0" smtClean="0"/>
              <a:t>Will NOT </a:t>
            </a:r>
            <a:r>
              <a:rPr lang="en-US" dirty="0" smtClean="0"/>
              <a:t>affect the operation of STAs that decode pre-EHT on 80MHz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Signaling content is TBD</a:t>
            </a:r>
            <a:endParaRPr lang="en-US" dirty="0"/>
          </a:p>
          <a:p>
            <a:endParaRPr lang="en-US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ko-KR" sz="1800" dirty="0" smtClean="0"/>
              <a:t>[1] 11-19-1190-00-00be-improved-preamble-puncturing-in-802-11be (Oded Redlich et al, Huawei)</a:t>
            </a:r>
            <a:endParaRPr lang="en-US" altLang="ko-KR" sz="1800" dirty="0"/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-GB" sz="1800" dirty="0" smtClean="0">
                <a:solidFill>
                  <a:srgbClr val="000000"/>
                </a:solidFill>
                <a:cs typeface="Arial Unicode MS" charset="0"/>
              </a:rPr>
              <a:t>[2] </a:t>
            </a:r>
            <a:r>
              <a:rPr lang="en-US" altLang="ko-KR" sz="1800" dirty="0" smtClean="0"/>
              <a:t>11-19-1606-00-00be-</a:t>
            </a:r>
            <a:r>
              <a:rPr lang="en-US" altLang="ko-KR" sz="1800" dirty="0"/>
              <a:t>Preamble Puncturing and SIG-B </a:t>
            </a:r>
            <a:r>
              <a:rPr lang="en-US" altLang="ko-KR" sz="1800" dirty="0" smtClean="0"/>
              <a:t>Signaling (</a:t>
            </a:r>
            <a:r>
              <a:rPr lang="en-US" sz="1800" dirty="0">
                <a:ea typeface="Times New Roman"/>
              </a:rPr>
              <a:t>John </a:t>
            </a:r>
            <a:r>
              <a:rPr lang="en-US" sz="1800" dirty="0" smtClean="0">
                <a:ea typeface="Times New Roman"/>
              </a:rPr>
              <a:t>Son et al, </a:t>
            </a:r>
            <a:r>
              <a:rPr lang="en-US" sz="1800" dirty="0" err="1" smtClean="0">
                <a:ea typeface="Times New Roman"/>
              </a:rPr>
              <a:t>Wilus</a:t>
            </a:r>
            <a:r>
              <a:rPr lang="en-US" sz="1800" dirty="0" smtClean="0">
                <a:ea typeface="Times New Roman"/>
              </a:rPr>
              <a:t> </a:t>
            </a:r>
            <a:r>
              <a:rPr lang="en-US" sz="1800" dirty="0" err="1" smtClean="0">
                <a:ea typeface="Times New Roman"/>
              </a:rPr>
              <a:t>Inc</a:t>
            </a:r>
            <a:r>
              <a:rPr lang="en-US" sz="1800" dirty="0" smtClean="0">
                <a:ea typeface="Times New Roman"/>
              </a:rPr>
              <a:t>)</a:t>
            </a:r>
            <a:endParaRPr lang="en-US" sz="18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90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371601"/>
            <a:ext cx="8229600" cy="2514600"/>
          </a:xfrm>
        </p:spPr>
        <p:txBody>
          <a:bodyPr/>
          <a:lstStyle/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There were some claims regarding the requirement for reception over 160MHz, mostly saying that it would significantly increase the power consumption.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More specifically, there were concerns that a STA Rx would have to operate digitally over 160MHz to decode EHT-SIG (and all preceding fields as well) only to realize that in most cases the PPDU is destined to different STAs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After thoroughly reviewing this issue we came to the conclusion that the increase of power consumption is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negligible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Power-Save mechanism (see next slide for further explanation) ensures that a STA opens its digital reception circuits to 160MHz (or any other BW)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only when a PPDU of such BW may be transmitted to it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otherwise it operates either in sleep mode or in 20MHz (the primary channel) – similar to how it is done in 802.11ax.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means that a STA shall not process any PPDU with BW&gt;20MHz unless it has received a specific indication from the AP that the following PPDUs include payload destined to it using a higher BW</a:t>
            </a: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533400"/>
          </a:xfrm>
        </p:spPr>
        <p:txBody>
          <a:bodyPr/>
          <a:lstStyle/>
          <a:p>
            <a:r>
              <a:rPr lang="en-US" dirty="0"/>
              <a:t>Appendix 1 - 160MHz Rx Implications</a:t>
            </a:r>
          </a:p>
        </p:txBody>
      </p:sp>
    </p:spTree>
    <p:extLst>
      <p:ext uri="{BB962C8B-B14F-4D97-AF65-F5344CB8AC3E}">
        <p14:creationId xmlns:p14="http://schemas.microsoft.com/office/powerpoint/2010/main" val="25789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US" dirty="0"/>
              <a:t>Appendix 1 - 160MHz Rx Implications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458200" cy="4419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en-US" altLang="ko-KR" dirty="0" smtClean="0"/>
              <a:t>How Power save works?</a:t>
            </a:r>
          </a:p>
          <a:p>
            <a:r>
              <a:rPr lang="en-US" dirty="0"/>
              <a:t>Power-management schemes </a:t>
            </a:r>
            <a:r>
              <a:rPr lang="en-US" dirty="0" smtClean="0"/>
              <a:t>places </a:t>
            </a:r>
            <a:r>
              <a:rPr lang="en-US" dirty="0"/>
              <a:t>a client in sleep mode when no activity occurs</a:t>
            </a:r>
          </a:p>
          <a:p>
            <a:r>
              <a:rPr lang="en-US" dirty="0"/>
              <a:t>The PS mode includes the following steps:</a:t>
            </a:r>
          </a:p>
          <a:p>
            <a:pPr lvl="1"/>
            <a:r>
              <a:rPr lang="en-US" sz="1800" dirty="0"/>
              <a:t>Before a STA goes into the doze state, it request PS from the AP by sending a frame (usually NDP)</a:t>
            </a:r>
          </a:p>
          <a:p>
            <a:pPr lvl="1"/>
            <a:r>
              <a:rPr lang="en-US" sz="1800" dirty="0"/>
              <a:t>Once STA indicate PS, the AP </a:t>
            </a:r>
            <a:r>
              <a:rPr lang="en-US" sz="1800" dirty="0" smtClean="0"/>
              <a:t>buffers </a:t>
            </a:r>
            <a:r>
              <a:rPr lang="en-US" sz="1800" dirty="0"/>
              <a:t>all frames destined to the station </a:t>
            </a:r>
            <a:endParaRPr lang="en-US" sz="1800" dirty="0" smtClean="0"/>
          </a:p>
          <a:p>
            <a:pPr lvl="1"/>
            <a:r>
              <a:rPr lang="en-US" sz="1800" dirty="0" smtClean="0"/>
              <a:t>When </a:t>
            </a:r>
            <a:r>
              <a:rPr lang="en-US" sz="1800" dirty="0"/>
              <a:t>the STA change to awake state, it sends a frame to the AP to indicate it is active </a:t>
            </a:r>
            <a:r>
              <a:rPr lang="en-US" sz="1800" dirty="0" smtClean="0"/>
              <a:t>and ready to receive DL frames</a:t>
            </a:r>
          </a:p>
          <a:p>
            <a:pPr lvl="1"/>
            <a:r>
              <a:rPr lang="en-US" sz="1800" dirty="0" smtClean="0"/>
              <a:t>Prior to sending data to the STA, the AP sends a management frame over the primary 20MHz (e.g. RTS) to the STA indicating (among other) the BW that will be used for further data transmission</a:t>
            </a:r>
          </a:p>
          <a:p>
            <a:pPr lvl="1"/>
            <a:r>
              <a:rPr lang="en-US" sz="1800" dirty="0" smtClean="0"/>
              <a:t>Only at this point, the STA changes its reception BW to the required one (e.g. 160MHz)</a:t>
            </a:r>
            <a:endParaRPr lang="en-US" sz="1800" dirty="0"/>
          </a:p>
          <a:p>
            <a:pPr lvl="1"/>
            <a:r>
              <a:rPr lang="en-US" sz="1800" dirty="0"/>
              <a:t>When AP has finished sending data to the STA, the STA </a:t>
            </a:r>
            <a:r>
              <a:rPr lang="en-US" sz="1800" dirty="0" smtClean="0"/>
              <a:t>returns </a:t>
            </a:r>
            <a:r>
              <a:rPr lang="en-US" sz="1800" dirty="0"/>
              <a:t>to doze state</a:t>
            </a:r>
          </a:p>
          <a:p>
            <a:pPr marL="0" indent="0">
              <a:buNone/>
            </a:pPr>
            <a:endParaRPr lang="en-US" altLang="ko-KR" sz="1600" dirty="0" smtClean="0"/>
          </a:p>
        </p:txBody>
      </p:sp>
    </p:spTree>
    <p:extLst>
      <p:ext uri="{BB962C8B-B14F-4D97-AF65-F5344CB8AC3E}">
        <p14:creationId xmlns:p14="http://schemas.microsoft.com/office/powerpoint/2010/main" val="16266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831213"/>
          </a:xfrm>
        </p:spPr>
        <p:txBody>
          <a:bodyPr/>
          <a:lstStyle/>
          <a:p>
            <a:pPr marL="0" lvl="1" indent="0">
              <a:spcAft>
                <a:spcPts val="600"/>
              </a:spcAft>
              <a:buNone/>
            </a:pPr>
            <a:r>
              <a:rPr lang="en-US" altLang="zh-CN" dirty="0"/>
              <a:t>Overcoming the above limitation </a:t>
            </a:r>
            <a:r>
              <a:rPr lang="en-US" altLang="zh-CN" dirty="0" smtClean="0"/>
              <a:t>yields </a:t>
            </a:r>
            <a:r>
              <a:rPr lang="en-US" altLang="zh-CN" dirty="0"/>
              <a:t>significant channel utilization </a:t>
            </a:r>
            <a:r>
              <a:rPr lang="en-US" altLang="zh-CN" dirty="0" smtClean="0"/>
              <a:t>improvement as shown in [1] and [2]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992764"/>
            <a:ext cx="3697178" cy="2272024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3448050" y="3821614"/>
            <a:ext cx="533399" cy="1455236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Content Placeholder 12"/>
          <p:cNvSpPr txBox="1">
            <a:spLocks/>
          </p:cNvSpPr>
          <p:nvPr/>
        </p:nvSpPr>
        <p:spPr bwMode="auto">
          <a:xfrm>
            <a:off x="906643" y="2577069"/>
            <a:ext cx="2133600" cy="37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lvl="1" indent="0">
              <a:spcAft>
                <a:spcPts val="600"/>
              </a:spcAft>
              <a:buNone/>
            </a:pPr>
            <a:r>
              <a:rPr lang="en-US" altLang="zh-CN" sz="16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Simulation Results</a:t>
            </a:r>
            <a:endParaRPr lang="en-US" altLang="zh-CN" sz="1400" kern="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Content Placeholder 12"/>
          <p:cNvSpPr txBox="1">
            <a:spLocks/>
          </p:cNvSpPr>
          <p:nvPr/>
        </p:nvSpPr>
        <p:spPr bwMode="auto">
          <a:xfrm>
            <a:off x="498835" y="5322025"/>
            <a:ext cx="3482614" cy="59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lvl="1" indent="0">
              <a:spcAft>
                <a:spcPts val="600"/>
              </a:spcAft>
              <a:buNone/>
            </a:pPr>
            <a:r>
              <a:rPr lang="en-US" altLang="zh-CN" sz="24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Up to </a:t>
            </a:r>
            <a:r>
              <a:rPr lang="en-US" altLang="zh-CN" sz="2400" b="1" u="sng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42% improvement </a:t>
            </a:r>
            <a:r>
              <a:rPr lang="en-US" altLang="zh-CN" sz="24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channel utilization for MU transmission</a:t>
            </a:r>
            <a:endParaRPr lang="en-US" altLang="zh-CN" kern="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195825"/>
            <a:ext cx="4665601" cy="3140654"/>
          </a:xfrm>
          <a:prstGeom prst="rect">
            <a:avLst/>
          </a:prstGeom>
        </p:spPr>
      </p:pic>
      <p:sp>
        <p:nvSpPr>
          <p:cNvPr id="12" name="标题 1"/>
          <p:cNvSpPr txBox="1">
            <a:spLocks/>
          </p:cNvSpPr>
          <p:nvPr/>
        </p:nvSpPr>
        <p:spPr bwMode="auto">
          <a:xfrm>
            <a:off x="685800" y="816429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sz="2800" kern="0" dirty="0" smtClean="0"/>
              <a:t>Appendix 2: Channel Utilization Potential Gain</a:t>
            </a:r>
            <a:endParaRPr lang="zh-CN" altLang="en-US" sz="2800" kern="0" dirty="0"/>
          </a:p>
        </p:txBody>
      </p:sp>
      <p:sp>
        <p:nvSpPr>
          <p:cNvPr id="2" name="Rectangle 1"/>
          <p:cNvSpPr/>
          <p:nvPr/>
        </p:nvSpPr>
        <p:spPr>
          <a:xfrm>
            <a:off x="4699234" y="5439455"/>
            <a:ext cx="37589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simulation results show the BW utilization gain when allowing using BW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that is not allowed in 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due to puncturing restrictions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87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70560" y="1676400"/>
            <a:ext cx="7000240" cy="4419600"/>
          </a:xfrm>
          <a:noFill/>
          <a:ln/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altLang="zh-CN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Recap</a:t>
            </a:r>
          </a:p>
          <a:p>
            <a:pPr>
              <a:spcAft>
                <a:spcPts val="600"/>
              </a:spcAft>
            </a:pPr>
            <a:r>
              <a:rPr lang="en-US" altLang="zh-CN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Channel utilization improvement</a:t>
            </a:r>
          </a:p>
          <a:p>
            <a:pPr lvl="1"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Option 1</a:t>
            </a:r>
          </a:p>
          <a:p>
            <a:pPr lvl="1"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Option 2</a:t>
            </a:r>
          </a:p>
          <a:p>
            <a:pPr lvl="1">
              <a:spcAft>
                <a:spcPts val="600"/>
              </a:spcAft>
            </a:pP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Pros &amp; Cons</a:t>
            </a:r>
            <a:endParaRPr lang="en-US" sz="16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Aft>
                <a:spcPts val="600"/>
              </a:spcAft>
            </a:pPr>
            <a:r>
              <a:rPr lang="en-IE" sz="20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Conclusions</a:t>
            </a:r>
            <a:endParaRPr lang="en-US" sz="20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SPs</a:t>
            </a:r>
          </a:p>
          <a:p>
            <a:pPr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Appendix</a:t>
            </a:r>
            <a:endParaRPr lang="en-US" sz="20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248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Recap: Preamble Puncturing in 11ax</a:t>
            </a:r>
            <a:endParaRPr lang="zh-CN" alt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33528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Reminder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802.11ax puncturing:</a:t>
            </a:r>
          </a:p>
          <a:p>
            <a:pPr marL="682625" lvl="2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 indication exists for P80 only</a:t>
            </a:r>
          </a:p>
          <a:p>
            <a:pPr marL="341313" lvl="1">
              <a:spcAft>
                <a:spcPts val="600"/>
              </a:spcAft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within P80 only the 40MHz BW corresponding to the content-channel that includes P20 is available, the BW is reduced to 20MHz</a:t>
            </a:r>
          </a:p>
          <a:p>
            <a:pPr marL="341313" lvl="1">
              <a:spcAft>
                <a:spcPts val="6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276600"/>
            <a:ext cx="6502033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1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Recap: Preamble Puncturing in 11ax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8288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Moreover,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referring to the figure below and assuming PPDU transmitted to multiple STAs: we see that in scenario 1 40MHz in P80 are available and at the same time any non-punctured 20MHz sub-channel in S80 may be used (BW field =‘111’)</a:t>
            </a:r>
          </a:p>
          <a:p>
            <a:pPr marL="341313" lvl="1">
              <a:spcAft>
                <a:spcPts val="6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However in the other scenarios although 40MHz (scenarios 2-3) or 20MHz (scenario 4) in P80 are available as well, S80 is not. </a:t>
            </a:r>
          </a:p>
          <a:p>
            <a:pPr marL="341313" lvl="1">
              <a:spcAft>
                <a:spcPts val="6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other words: if we support scenario #1 below, why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won’t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support scenarios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2-4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 well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38127" y="39740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932652" y="45836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932652" y="51170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27177" y="57266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962400"/>
            <a:ext cx="6242660" cy="23386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600" y="4583668"/>
            <a:ext cx="1600200" cy="15605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6660" y="5301734"/>
            <a:ext cx="13335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2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Recap: </a:t>
            </a:r>
            <a:r>
              <a:rPr lang="en-US" sz="2800" dirty="0"/>
              <a:t>Channel Utilization Potential Gain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22860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Another way to look at it:</a:t>
            </a:r>
          </a:p>
          <a:p>
            <a:pPr marL="341313" lvl="1">
              <a:spcAft>
                <a:spcPts val="6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Out of all cases where P20 is available and assuming any 20MHz sub-channel has an equal probability of being punctured, there is a probability of:</a:t>
            </a:r>
          </a:p>
          <a:p>
            <a:pPr marL="682625" lvl="2">
              <a:spcAft>
                <a:spcPts val="6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25% that the 2</a:t>
            </a:r>
            <a:r>
              <a:rPr lang="en-US" sz="1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content channel is not available</a:t>
            </a:r>
          </a:p>
          <a:p>
            <a:pPr marL="682625" lvl="2">
              <a:spcAft>
                <a:spcPts val="6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12.5% that P80 has the structure of 1001</a:t>
            </a:r>
          </a:p>
          <a:p>
            <a:pPr marL="341313" lvl="1"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Assuming “dense enough” network,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there is a chance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37% that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BW will reduce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20MHz</a:t>
            </a:r>
          </a:p>
          <a:p>
            <a:pPr marL="341313" lvl="1">
              <a:spcAft>
                <a:spcPts val="60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Simulation result that show the potential gain are given in Appendix 2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599" y="4133850"/>
            <a:ext cx="6561667" cy="2266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4764074"/>
            <a:ext cx="1600200" cy="15605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5363931"/>
            <a:ext cx="13335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68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685800" y="642909"/>
            <a:ext cx="7772400" cy="533400"/>
          </a:xfrm>
        </p:spPr>
        <p:txBody>
          <a:bodyPr/>
          <a:lstStyle/>
          <a:p>
            <a:r>
              <a:rPr lang="en-US" sz="2800" dirty="0" smtClean="0"/>
              <a:t>Channel Utilization Improvement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sz="2000" dirty="0" smtClean="0"/>
              <a:t>In order to improve the channel utilization we suggest 2 options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Covering all puncturing structures within P80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Covering </a:t>
            </a:r>
            <a:r>
              <a:rPr lang="en-US" sz="1800" dirty="0" smtClean="0"/>
              <a:t>most puncturing </a:t>
            </a:r>
            <a:r>
              <a:rPr lang="en-US" sz="1800" dirty="0"/>
              <a:t>structures within </a:t>
            </a:r>
            <a:r>
              <a:rPr lang="en-US" sz="1800" dirty="0" smtClean="0"/>
              <a:t>P80 conditioned on the availability of two 20MHz channels within P80 (7/8 cases)</a:t>
            </a:r>
          </a:p>
          <a:p>
            <a:r>
              <a:rPr lang="en-US" sz="2000" dirty="0" smtClean="0"/>
              <a:t>Assumptions:</a:t>
            </a:r>
          </a:p>
          <a:p>
            <a:pPr lvl="1"/>
            <a:r>
              <a:rPr lang="en-US" dirty="0" smtClean="0"/>
              <a:t>The size of the BW field in U-SIG will be increased to at least 4 or 5 bits</a:t>
            </a:r>
            <a:endParaRPr lang="he-IL" dirty="0" smtClean="0"/>
          </a:p>
          <a:p>
            <a:pPr lvl="1"/>
            <a:r>
              <a:rPr lang="en-US" dirty="0" smtClean="0"/>
              <a:t>Minimal changes compared with 802.11ax</a:t>
            </a:r>
          </a:p>
          <a:p>
            <a:pPr lvl="2"/>
            <a:r>
              <a:rPr lang="en-US" dirty="0" smtClean="0"/>
              <a:t>2 </a:t>
            </a:r>
            <a:r>
              <a:rPr lang="en-US" dirty="0"/>
              <a:t>content channels will be </a:t>
            </a:r>
            <a:r>
              <a:rPr lang="en-US" dirty="0" smtClean="0"/>
              <a:t>supported, similar </a:t>
            </a:r>
            <a:r>
              <a:rPr lang="en-US" dirty="0"/>
              <a:t>to </a:t>
            </a:r>
            <a:r>
              <a:rPr lang="en-US" dirty="0" smtClean="0"/>
              <a:t>802.11ax</a:t>
            </a:r>
          </a:p>
          <a:p>
            <a:pPr lvl="2"/>
            <a:r>
              <a:rPr lang="en-US" dirty="0" smtClean="0"/>
              <a:t>Pre-EHT decoding relies on a single primary channel</a:t>
            </a:r>
          </a:p>
          <a:p>
            <a:pPr lvl="3"/>
            <a:r>
              <a:rPr lang="en-US" dirty="0" smtClean="0"/>
              <a:t>Otherwise, using multiple primary channels approach (e.g. SST) may have implications on complexity and channel access probability</a:t>
            </a:r>
          </a:p>
          <a:p>
            <a:pPr lvl="2"/>
            <a:r>
              <a:rPr lang="en-US" dirty="0" smtClean="0"/>
              <a:t>U-SIG is the same for any 20MHz</a:t>
            </a:r>
          </a:p>
          <a:p>
            <a:pPr lvl="2"/>
            <a:r>
              <a:rPr lang="en-US" dirty="0" smtClean="0"/>
              <a:t>EHT-SIG structure is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6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3241145"/>
          </a:xfrm>
        </p:spPr>
        <p:txBody>
          <a:bodyPr/>
          <a:lstStyle/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suggest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add puncturing indication about S80 (within P160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to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U-SIG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case, when the 2</a:t>
            </a:r>
            <a:r>
              <a:rPr lang="en-US" altLang="zh-CN" sz="18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 in P80 is unavailable, the corresponding CC in S80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may be used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signaling the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allocation map in the 2</a:t>
            </a:r>
            <a:r>
              <a:rPr lang="en-US" altLang="zh-CN" sz="18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CC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devices that support BW&gt;80MHz</a:t>
            </a:r>
            <a:endParaRPr lang="en-US" altLang="zh-CN" sz="1800" b="1" u="sng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68325" lvl="2" indent="-227013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will require pre-EHT processing over 160MHz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80MHz-only devices and other devices that prefer to process pre-EHT on only 80MHz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will coexist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 the above devices (although they will be limited in RU assignment when the 2</a:t>
            </a:r>
            <a:r>
              <a:rPr lang="en-US" altLang="zh-CN" sz="18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 is unavailable)</a:t>
            </a:r>
          </a:p>
          <a:p>
            <a:pPr marL="227013" lvl="1" indent="-227013">
              <a:spcAft>
                <a:spcPts val="600"/>
              </a:spcAft>
            </a:pP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772400" cy="345545"/>
          </a:xfrm>
        </p:spPr>
        <p:txBody>
          <a:bodyPr/>
          <a:lstStyle/>
          <a:p>
            <a:r>
              <a:rPr lang="en-US" sz="2400" dirty="0" smtClean="0"/>
              <a:t>Option 1</a:t>
            </a:r>
            <a:r>
              <a:rPr lang="en-US" sz="2400" dirty="0"/>
              <a:t>: Covering all puncturing structures within </a:t>
            </a:r>
            <a:r>
              <a:rPr lang="en-US" sz="2400" dirty="0" smtClean="0"/>
              <a:t>P80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5334000"/>
            <a:ext cx="1789324" cy="8500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114800"/>
            <a:ext cx="5410200" cy="219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9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3241145"/>
          </a:xfrm>
        </p:spPr>
        <p:txBody>
          <a:bodyPr/>
          <a:lstStyle/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 we suggest to allow any puncturing structure in P80 conditioned the availability of at least one more 20MHz channel in addition to P20</a:t>
            </a:r>
          </a:p>
          <a:p>
            <a:pPr marL="568325" lvl="2" indent="-227013">
              <a:spcAft>
                <a:spcPts val="600"/>
              </a:spcAft>
            </a:pP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 signaling options to support structures of ‘1010’ and ‘1001’</a:t>
            </a:r>
          </a:p>
          <a:p>
            <a:pPr marL="568325" lvl="2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Only the case of ‘1000’ wil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 not be supported,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such a case the BW will be reduced to 20MHz (P20)</a:t>
            </a:r>
            <a:endParaRPr lang="en-US" altLang="zh-CN" sz="1800" b="1" u="sng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requires pre-EHT processing over P80</a:t>
            </a:r>
          </a:p>
          <a:p>
            <a:pPr marL="227013" lvl="1" indent="-227013">
              <a:spcAft>
                <a:spcPts val="600"/>
              </a:spcAft>
            </a:pP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153400" cy="345545"/>
          </a:xfrm>
        </p:spPr>
        <p:txBody>
          <a:bodyPr/>
          <a:lstStyle/>
          <a:p>
            <a:r>
              <a:rPr lang="en-US" sz="2400" dirty="0" smtClean="0"/>
              <a:t>Option 2: </a:t>
            </a:r>
            <a:r>
              <a:rPr lang="en-US" sz="2400" dirty="0"/>
              <a:t>Covering </a:t>
            </a:r>
            <a:r>
              <a:rPr lang="en-US" sz="2400" dirty="0" smtClean="0"/>
              <a:t>majority of puncturing structures in P80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810000"/>
            <a:ext cx="5562600" cy="243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03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1398"/>
            <a:ext cx="8458200" cy="51332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Improve channel utilization with minimum changes to </a:t>
            </a: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EHT-SIG </a:t>
            </a: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respective to HE-SIG-B (which is anyway complex enough and is expected to be modified)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Support all (or at least most – 7/8) puncturing structures in P80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Rely on a single primary channel and in any case avoid relying on multi primary channels which: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Does not add complexity to the scheduler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Increases the probability for being allocated because it depends only on the data RU being available, and not on the availability of both data RU &amp; signaling (parking) sub-channel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Cons: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EHT-overhead may be high if assigning too many STAs in the same PPDU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160MHz processing on pre-EHT may require some (trivial) additional implementation effort</a:t>
            </a:r>
            <a:endParaRPr lang="en-US" sz="16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itle 1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772400" cy="345545"/>
          </a:xfrm>
        </p:spPr>
        <p:txBody>
          <a:bodyPr/>
          <a:lstStyle/>
          <a:p>
            <a:r>
              <a:rPr lang="en-US" sz="2400" dirty="0" smtClean="0"/>
              <a:t>Pros &amp; Cons of Both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47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183018</TotalTime>
  <Words>1485</Words>
  <Application>Microsoft Office PowerPoint</Application>
  <PresentationFormat>On-screen Show (4:3)</PresentationFormat>
  <Paragraphs>156</Paragraphs>
  <Slides>16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Preamble Puncturing for PPDUs Transmitted to Multiple STAs</vt:lpstr>
      <vt:lpstr>Outline</vt:lpstr>
      <vt:lpstr>Recap: Preamble Puncturing in 11ax</vt:lpstr>
      <vt:lpstr>Recap: Preamble Puncturing in 11ax</vt:lpstr>
      <vt:lpstr>Recap: Channel Utilization Potential Gain</vt:lpstr>
      <vt:lpstr>Channel Utilization Improvement</vt:lpstr>
      <vt:lpstr>Option 1: Covering all puncturing structures within P80</vt:lpstr>
      <vt:lpstr>Option 2: Covering majority of puncturing structures in P80</vt:lpstr>
      <vt:lpstr>Pros &amp; Cons of Both Options</vt:lpstr>
      <vt:lpstr>Conclusions</vt:lpstr>
      <vt:lpstr>Straw Poll 1</vt:lpstr>
      <vt:lpstr>Straw Poll 2</vt:lpstr>
      <vt:lpstr>References</vt:lpstr>
      <vt:lpstr>Appendix 1 - 160MHz Rx Implications</vt:lpstr>
      <vt:lpstr>Appendix 1 - 160MHz Rx Implications</vt:lpstr>
      <vt:lpstr>PowerPoint Presentation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574</cp:revision>
  <cp:lastPrinted>1998-02-10T13:28:06Z</cp:lastPrinted>
  <dcterms:created xsi:type="dcterms:W3CDTF">2013-11-12T18:41:50Z</dcterms:created>
  <dcterms:modified xsi:type="dcterms:W3CDTF">2020-03-26T14:46:13Z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(3)dTAURXfUXeN/+CdEnvfXfzshu1gPb8Ca2HVK/i68iEso2fUhRgMQEuN04FSrCz+C1cUAWUB4
0GrIL/HsHGajLsiTeTuFyyZb9aYkqfkDNcawxHKdzWBS9VoSCYCaYfsuEdviKuASyUc+diuu
K71rnsvPqIuORlaEhrOl4yV4zUTEnBW2C8dI5k1Ybe3wtRImFlNg6XBFZjlXRscWJ4RI1CkG
WBxCwQZxEqqB2YxGGL</vt:lpwstr>
  </property>
  <property fmtid="{D5CDD505-2E9C-101B-9397-08002B2CF9AE}" pid="4" name="_2015_ms_pID_7253431">
    <vt:lpwstr>H5aYGiReMUhopmJJdwEd+L6hjg6S0KUSET27UyC2SmV8fOOS4GAD0g
pfScdct40+nuWVzirH/OgWp/5reoO/jNKMwvRcXFWWj8hlIPAJSXXheEv4G05TDT8wTGxEfm
lt7iQHK6AKH3fetba0xsU2oxeBBB3bk6eNwjWqwZ2EPX37W6vpY6hWTuu0rWqMpILm3C+qU0
8iqNzKkCUqAngaQUsbCAfQkH01Mnyl7MhX3W</vt:lpwstr>
  </property>
  <property fmtid="{D5CDD505-2E9C-101B-9397-08002B2CF9AE}" pid="5" name="_2015_ms_pID_7253432">
    <vt:lpwstr>4Q==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1584978861</vt:lpwstr>
  </property>
</Properties>
</file>