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7" r:id="rId3"/>
    <p:sldId id="278" r:id="rId4"/>
    <p:sldId id="285" r:id="rId5"/>
    <p:sldId id="286" r:id="rId6"/>
    <p:sldId id="287" r:id="rId7"/>
    <p:sldId id="288" r:id="rId8"/>
    <p:sldId id="283" r:id="rId9"/>
    <p:sldId id="280" r:id="rId10"/>
    <p:sldId id="276" r:id="rId11"/>
    <p:sldId id="284" r:id="rId12"/>
    <p:sldId id="264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Quantenna/ON Semiconductor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Quantenna/ON Semiconductor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Quantenna/ON Semiconductor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Sigurd Schelstraete, Quantenna/ON Semiconductor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Sigurd Schelstraete, Quantenna/ON Semiconductor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Sigurd Schelstraete, Quantenna/ON Semiconductor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Quantenna/ON Semiconductor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Sigurd Schelstraete, Quantenna/ON Semiconductor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Sigurd Schelstraete, Quantenna/ON Semiconductor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Quantenna/ON Semiconductor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802.11-20/0479r0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029200" y="6475413"/>
            <a:ext cx="3513138" cy="230187"/>
          </a:xfrm>
        </p:spPr>
        <p:txBody>
          <a:bodyPr/>
          <a:lstStyle/>
          <a:p>
            <a:r>
              <a:rPr lang="it-IT" dirty="0"/>
              <a:t>Sigurd Schelstraete, Quantenna/ON Semiconductor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240 MHz channelization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667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57200" y="236438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8869661-58C3-4EA9-A47B-4554CB87DC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" y="2788808"/>
            <a:ext cx="8763000" cy="159067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6C354-00C5-403D-9CDF-D0C48C257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9B5F1-1FA9-4012-A9BC-212E4FC9C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channel allocation for 240 MHz do you support?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1: Non-overlapping 240 MHz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2: Allow any three consecutive 80 MHz to form a 240 MHz 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3: Punctured 320 MHz allocation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Option 1:</a:t>
            </a:r>
          </a:p>
          <a:p>
            <a:pPr marL="0" indent="0"/>
            <a:r>
              <a:rPr lang="en-US" dirty="0"/>
              <a:t>Option 2:</a:t>
            </a:r>
          </a:p>
          <a:p>
            <a:pPr marL="0" indent="0"/>
            <a:r>
              <a:rPr lang="en-US" dirty="0"/>
              <a:t>Option 3: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FA5A65-DF37-4AA3-AEC7-B1F0376EC2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E615C4-5A96-4A6E-AE93-C43ADB1E90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Quantenna/ON Semiconductor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9A2053-4F36-4971-A749-98B3B4AEA5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825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92D14-5D57-447B-AEF7-12B9F5833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BE5B7-E575-494F-ACA5-1C1552C40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160+80 MHz be disallowed if the 160 and 80 MHz are adjacent?</a:t>
            </a:r>
          </a:p>
          <a:p>
            <a:endParaRPr lang="en-US" dirty="0"/>
          </a:p>
          <a:p>
            <a:r>
              <a:rPr lang="en-US" dirty="0"/>
              <a:t>Y/N/A: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13DCEE-FF7E-4BBF-9901-F9C968435D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6A3AA-C59E-4678-BB7B-9497D3EAA6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Quantenna/ON Semiconductor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7B66A1-8841-42D8-A36B-23B41250B9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155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257800" y="6475413"/>
            <a:ext cx="3284538" cy="153987"/>
          </a:xfrm>
        </p:spPr>
        <p:txBody>
          <a:bodyPr/>
          <a:lstStyle/>
          <a:p>
            <a:r>
              <a:rPr lang="it-IT" dirty="0"/>
              <a:t>Sigurd Schelstraete, Quantenna/ON Semiconductor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57150" indent="0"/>
            <a:r>
              <a:rPr lang="en-US" dirty="0"/>
              <a:t>[1] Specification Framework for </a:t>
            </a:r>
            <a:r>
              <a:rPr lang="en-US" dirty="0" err="1"/>
              <a:t>TGbe</a:t>
            </a:r>
            <a:r>
              <a:rPr lang="en-US" dirty="0"/>
              <a:t>, IEEE 802.11-19/1262R8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C2000-E178-49CF-B589-79EBCA077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240 MHz agreements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329BA-61CA-44D1-B982-27C5E6D59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 number of agreements have been reached on 240 MHz [1]: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802.11be supports 240 MHz and 160+80 MHz transmission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Whether 240/160+80 MHz is formed by 80 MHz channel puncturing of 320/160+160 MHz is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240/160+80 MHz bandwidth is constructed from three 80 MHz channels which include primary 80 MHz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tone plan of each 80 MHz segment is the same as HE80 in 802.11ax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Various puncturing modes for 240 MHz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EACE71-2C7C-4002-A4BB-5FCDB32A08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F0B6C-B385-4AE8-83C5-707753195B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Quantenna/ON Semiconductor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8BE2CF-0E38-405B-8CD9-885EB48DA6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261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87D88-DBB1-4A9F-A52C-F035A3507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240 MHz channelization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DA32B-9B2D-4A89-9C3F-2175E7004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Agreements on 240 MHz do not indicate where to 240 MHz channels can be located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Allowed channel numbers for a given BW are typically listed in Annex 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Specifically: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</a:t>
            </a:r>
            <a:r>
              <a:rPr lang="en-US" u="sng" dirty="0"/>
              <a:t>any</a:t>
            </a:r>
            <a:r>
              <a:rPr lang="en-US" dirty="0"/>
              <a:t> three consecutive 80 MHz channels be combined into a 240 MHz channel?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Should 160 + 80 MHz allow any combination of 160 MHz and 80 MHz channels?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2E2014-130B-4642-A5D7-60CAAEC8A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B8E84-ECEC-40DE-8791-B5BC46EED6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Quantenna/ON Semiconductor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093A67-90BE-4B80-A55D-4E7113CF36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280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978C4-224E-4596-9E50-7217F37AD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240 MHz channelization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AEA14-9835-4B8B-B43E-BB18E2B7A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Three options for 240 MHz channelization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Contiguous but non-overlapping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Any combination of three consecutive 80 MHz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3: puncturing of 320 MHz channel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5B2A47-5AD6-4CE4-8B5E-5ED1B88E69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AB8AA6-59DD-4D28-BFDE-DDB67D35AF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Quantenna/ON Semiconductor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513848-5814-43AA-B4B9-7CE278F286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5077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E91F4-4E84-4B54-B46D-E54F2CB8F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1: non-overlapping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85484-4A26-4D22-9DC2-FE34DB626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264026"/>
            <a:ext cx="7770813" cy="18303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Similar to allocation for other BW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Note: a 160 MHz channel may overlap with two 240 MHz channels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14160-40CD-47AB-962A-981E5B9108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71E09-487B-4EBF-900C-90492747FF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Quantenna/ON Semiconductor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F45AEC-6239-4BE3-9FA4-E884EE4922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3033D4-CBF4-4495-BA67-4DDEE6A1CE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074" y="1981200"/>
            <a:ext cx="91440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352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E91F4-4E84-4B54-B46D-E54F2CB8F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2: any three contiguous 80 MHz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85484-4A26-4D22-9DC2-FE34DB626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495800"/>
            <a:ext cx="7770813" cy="1598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Higher probability of having OBSS with different primary 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 allowed for any other BW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14160-40CD-47AB-962A-981E5B9108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71E09-487B-4EBF-900C-90492747FF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Quantenna/ON Semiconductor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F45AEC-6239-4BE3-9FA4-E884EE4922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3D6DA16-70D9-4891-BA6B-EB3F3F318C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9" y="1676400"/>
            <a:ext cx="9144000" cy="258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058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E91F4-4E84-4B54-B46D-E54F2CB8F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3: punctured 320 MHz channel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85484-4A26-4D22-9DC2-FE34DB626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495800"/>
            <a:ext cx="7770813" cy="1598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Overlap possible within 320 MHz channel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14160-40CD-47AB-962A-981E5B9108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71E09-487B-4EBF-900C-90492747FF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Quantenna/ON Semiconductor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F45AEC-6239-4BE3-9FA4-E884EE4922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0A0EBE-2984-456E-88EB-C894150E60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52600"/>
            <a:ext cx="9144000" cy="2420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756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64948-A2A4-43F3-A358-6142D8E02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160+80 MHz channelization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C445E-54EF-4C4B-9009-17B89AFC7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1981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Note that contiguous 160+80 MHz is essentially identical to 240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Even if going with “Option 1”, this mode could be used as a “backdoor” to creating overlapping 240 MHz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NOTE: this is generally true for other BW as well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E2D42-3FB2-420E-8232-82AB13E53A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B5BF7-C334-4355-B50B-89509ACA92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Quantenna/ON Semiconductor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842E33-F19B-4A6E-AD3B-E3DB4255C4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3C20B52-3233-48A0-9C61-9481C52E1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57600"/>
            <a:ext cx="91440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129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31786-4C3B-469B-AAD8-C6C679800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9AA96-B28E-4306-9020-1877806CD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240 MHz channelization options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non-overlapping 240 MHz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Any three consecutive 80 MHz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Any three consecutive 80 MHz channels within 320 MHz channel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i.e. 240 MHz channel equals punctured 320 MHz 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case of non-overlapping allocation, do we need additional restrictions on (contiguous) 160+80 MHz channel allocations?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79BB9E-BF04-4568-8027-F28651FCCB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1C58A-C179-47FA-BBF6-DE151A4FEF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Quantenna/ON Semiconductor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D0E9E17-B194-4128-BA7D-AC798D480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340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5830</TotalTime>
  <Words>596</Words>
  <Application>Microsoft Office PowerPoint</Application>
  <PresentationFormat>On-screen Show (4:3)</PresentationFormat>
  <Paragraphs>101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Office Theme</vt:lpstr>
      <vt:lpstr>240 MHz channelization</vt:lpstr>
      <vt:lpstr>240 MHz agreements </vt:lpstr>
      <vt:lpstr>240 MHz channelization</vt:lpstr>
      <vt:lpstr>240 MHz channelization</vt:lpstr>
      <vt:lpstr>Option 1: non-overlapping</vt:lpstr>
      <vt:lpstr>Option 2: any three contiguous 80 MHz</vt:lpstr>
      <vt:lpstr>Option 3: punctured 320 MHz channel</vt:lpstr>
      <vt:lpstr>160+80 MHz channelization</vt:lpstr>
      <vt:lpstr>Summary</vt:lpstr>
      <vt:lpstr>Straw Poll 1</vt:lpstr>
      <vt:lpstr>Straw Poll 2</vt:lpstr>
      <vt:lpstr>References</vt:lpstr>
    </vt:vector>
  </TitlesOfParts>
  <Company>Quantenna/ON Semiconductor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Sigurd Schelstraete</dc:creator>
  <cp:lastModifiedBy>Sigurd Schelstraete</cp:lastModifiedBy>
  <cp:revision>35</cp:revision>
  <cp:lastPrinted>1601-01-01T00:00:00Z</cp:lastPrinted>
  <dcterms:created xsi:type="dcterms:W3CDTF">2020-02-04T22:09:29Z</dcterms:created>
  <dcterms:modified xsi:type="dcterms:W3CDTF">2020-03-15T00:42:29Z</dcterms:modified>
</cp:coreProperties>
</file>