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6" r:id="rId11"/>
    <p:sldId id="285" r:id="rId12"/>
    <p:sldId id="287" r:id="rId13"/>
    <p:sldId id="288" r:id="rId14"/>
    <p:sldId id="289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029200" y="6475413"/>
            <a:ext cx="3513138" cy="230187"/>
          </a:xfrm>
        </p:spPr>
        <p:txBody>
          <a:bodyPr/>
          <a:lstStyle/>
          <a:p>
            <a:r>
              <a:rPr lang="it-IT" dirty="0"/>
              <a:t>Sigurd Schelstraete, Quantenna/ON Semiconductor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Segment parsing for punctured transmissions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66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36438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AECCEC-34EA-47EE-AC7F-A346F05585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2928196"/>
            <a:ext cx="8763000" cy="15906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C4627-2AA4-44A5-BAD5-31BD41B0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D5479-6F73-4255-8150-B1FA63D1D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121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40 MHz puncturing: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996 in one 80 MHz segment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484 in other 80 MHz segment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980 + 468 = 1448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DBED5-394A-41C8-8CCD-B9F0D80C40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7AE70-F0CF-402F-B928-8152C571C6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0EE99C-5A9E-4B4C-8E39-14859EA8FF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8A56C6-BDD1-485C-A226-0ABACACB4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547464"/>
            <a:ext cx="6324600" cy="288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01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176FB-4A6C-4311-A5C0-75DAEF1ED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segment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F9A70-9050-44BA-9AD1-DF80AE057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8" y="1600200"/>
            <a:ext cx="7770813" cy="16225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Round-robin assignment in two phases: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Parsing with one simple ratio for the first </a:t>
            </a:r>
            <a:r>
              <a:rPr lang="en-US" i="1" dirty="0"/>
              <a:t>N</a:t>
            </a:r>
            <a:r>
              <a:rPr lang="en-US" i="1" baseline="-25000" dirty="0"/>
              <a:t>1</a:t>
            </a:r>
            <a:r>
              <a:rPr lang="en-US" dirty="0"/>
              <a:t> blocks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Parsing with second simple ratio for the subsequent </a:t>
            </a:r>
            <a:r>
              <a:rPr lang="en-US" i="1" dirty="0"/>
              <a:t>N</a:t>
            </a:r>
            <a:r>
              <a:rPr lang="en-US" i="1" baseline="-25000" dirty="0"/>
              <a:t>2</a:t>
            </a:r>
            <a:r>
              <a:rPr lang="en-US" dirty="0"/>
              <a:t> blocks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formulas: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003245-2CA7-4576-89D5-5187D5B995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5342D-EA23-4E97-8B2A-1BCBD88F9D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4F4DFB-22E9-4166-83E5-9150607AA4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7755240-78DB-42BF-845F-0C52BC545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77" y="3298922"/>
            <a:ext cx="8466138" cy="316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37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F8AF23-2563-4640-B2AC-152A749D8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58291"/>
            <a:ext cx="3719512" cy="14755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6176FB-4A6C-4311-A5C0-75DAEF1ED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9F9A70-9050-44BA-9AD1-DF80AE057A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i="1" dirty="0"/>
                  <a:t>N</a:t>
                </a:r>
                <a:r>
                  <a:rPr lang="en-US" i="1" baseline="-25000" dirty="0"/>
                  <a:t>1</a:t>
                </a:r>
                <a:r>
                  <a:rPr lang="en-US" dirty="0"/>
                  <a:t> given by: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0" indent="0"/>
                <a:endParaRPr lang="en-US" i="1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i="1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i="1" dirty="0"/>
                  <a:t>R</a:t>
                </a:r>
                <a:r>
                  <a:rPr lang="en-US" i="1" baseline="-25000" dirty="0"/>
                  <a:t>0</a:t>
                </a:r>
                <a:r>
                  <a:rPr lang="en-US" i="1" dirty="0"/>
                  <a:t>:R</a:t>
                </a:r>
                <a:r>
                  <a:rPr lang="en-US" i="1" baseline="-25000" dirty="0"/>
                  <a:t>1</a:t>
                </a:r>
                <a:r>
                  <a:rPr lang="en-US" dirty="0"/>
                  <a:t> the </a:t>
                </a:r>
                <a:r>
                  <a:rPr lang="en-US" i="1" dirty="0"/>
                  <a:t>approximate</a:t>
                </a:r>
                <a:r>
                  <a:rPr lang="en-US" dirty="0"/>
                  <a:t> ratio of the numbers of bits in the two segments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i="1" dirty="0"/>
                  <a:t>R</a:t>
                </a:r>
                <a:r>
                  <a:rPr lang="en-US" i="1" baseline="-25000" dirty="0"/>
                  <a:t>0</a:t>
                </a:r>
                <a:r>
                  <a:rPr lang="en-US" i="1" dirty="0"/>
                  <a:t>:R</a:t>
                </a:r>
                <a:r>
                  <a:rPr lang="en-US" i="1" baseline="-25000" dirty="0"/>
                  <a:t>1</a:t>
                </a:r>
                <a:r>
                  <a:rPr lang="en-US" dirty="0"/>
                  <a:t> = 2:1 for 40 MHz puncturing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i="1" dirty="0"/>
                  <a:t>R</a:t>
                </a:r>
                <a:r>
                  <a:rPr lang="en-US" i="1" baseline="-25000" dirty="0"/>
                  <a:t>0</a:t>
                </a:r>
                <a:r>
                  <a:rPr lang="en-US" i="1" dirty="0"/>
                  <a:t>:R</a:t>
                </a:r>
                <a:r>
                  <a:rPr lang="en-US" i="1" baseline="-25000" dirty="0"/>
                  <a:t>1</a:t>
                </a:r>
                <a:r>
                  <a:rPr lang="en-US" dirty="0"/>
                  <a:t> = 4:3 for 20 MHz puncturing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𝑪𝑩𝑷𝑺𝑺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𝒔𝒆𝒈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𝑪𝑩𝑷𝑺𝑺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𝒔𝒆𝒈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are the number of bits in the first and second segment respectively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9F9A70-9050-44BA-9AD1-DF80AE057A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99" t="-1185" b="-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003245-2CA7-4576-89D5-5187D5B995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5342D-EA23-4E97-8B2A-1BCBD88F9D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4F4DFB-22E9-4166-83E5-9150607AA4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14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96DA-2F7A-4738-AF06-B47545604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E60C0-8255-43F2-951A-9F3335C73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presented a segment parsing scheme that is suitable for segments with unequal numbers of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would e.g. be found in punctured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scheme can accommodate any ratio in the number of bits of the various segments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parsing reduces to the known segment parsing for segments with equal numbers of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scheme generalizes the round-robin parsing used before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Reduces to known scheme for segments with equal number of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Extension to more than two segments is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F5D83-F4F4-42E3-AF4A-C671D5A7AF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58857-D8BF-4DD3-9C52-E4F1C47E82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9AA0A-A0F4-41D0-A875-6B2825621A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8834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131C-F5C7-4997-9A06-4B8AD9003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F2918-87A1-484E-9576-D83A4D6D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definition of segment parsing for puncture transmissions as shown on slides 9-12?</a:t>
            </a:r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4CF54-8ED2-43E0-A892-3A9AD6A25C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5E6DC-991E-4887-B65E-C20463DF1A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E1BE32-9D5D-468D-BC95-88E84EE9B5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47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57800" y="6475413"/>
            <a:ext cx="3284538" cy="153987"/>
          </a:xfrm>
        </p:spPr>
        <p:txBody>
          <a:bodyPr/>
          <a:lstStyle/>
          <a:p>
            <a:r>
              <a:rPr lang="it-IT" dirty="0"/>
              <a:t>Sigurd Schelstraete, Quantenna/ON Semiconductor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[1] </a:t>
            </a:r>
            <a:r>
              <a:rPr lang="en-US" sz="2000" dirty="0"/>
              <a:t>Specification Framework for </a:t>
            </a:r>
            <a:r>
              <a:rPr lang="en-US" sz="2000" dirty="0" err="1"/>
              <a:t>TGbe</a:t>
            </a:r>
            <a:r>
              <a:rPr lang="en-US" sz="2000" dirty="0"/>
              <a:t>, IEEE 802.11-19/1262r8</a:t>
            </a:r>
          </a:p>
          <a:p>
            <a:pPr marL="57150" indent="0"/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2000-E178-49CF-B589-79EBCA077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329BA-61CA-44D1-B982-27C5E6D59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“large RU” puncturing modes were agreed for 80 MHz and bandwidths &gt;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11ac and 11ax, PPDUs with BW &gt; 80 MHz use segment parsing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output of the stream parser is split into 80 MHz segments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Half of the bits are multiplexed into each segment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segment goes through separate interleaving or LDPC tone mapping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160 MHz, the two segments are later de-parsed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EACE71-2C7C-4002-A4BB-5FCDB32A08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F0B6C-B385-4AE8-83C5-707753195B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8BE2CF-0E38-405B-8CD9-885EB48DA6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6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C0609-7281-414C-86E3-CC7034C06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 parsing with puncturing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91E04-7B39-44F7-AAC7-845F582C2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11ax, puncturing only applies to RUs smaller than 160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Segment parsing and puncturing are never combined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11be, puncturing has been defined for BW &gt;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we continue to use segment parsing for BW &gt; 80 MHz in 11be, not all 80 MHz segments will have the same number of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define segments parsing for cases like this?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0D1B6-22BE-48F4-9DFD-679600541D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8E627-B851-4533-99F0-64712D3297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C6C7B9-7F34-432E-8F99-214978D54A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77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30DCD-0570-4CFC-B4C9-C33215F2A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segment parsing work in 11ax?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6C172-33E2-4B15-AA36-AC49C57AF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282" y="18139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/>
              <a:t>N</a:t>
            </a:r>
            <a:r>
              <a:rPr lang="en-US" i="1" baseline="-25000" dirty="0"/>
              <a:t>CBPSS</a:t>
            </a:r>
            <a:r>
              <a:rPr lang="en-US" dirty="0"/>
              <a:t> bits are split into two sets of </a:t>
            </a:r>
            <a:r>
              <a:rPr lang="en-US" i="1" dirty="0"/>
              <a:t>N</a:t>
            </a:r>
            <a:r>
              <a:rPr lang="en-US" i="1" baseline="-25000" dirty="0"/>
              <a:t>CBPSS</a:t>
            </a:r>
            <a:r>
              <a:rPr lang="en-US" i="1" dirty="0"/>
              <a:t>/2 </a:t>
            </a:r>
            <a:r>
              <a:rPr lang="en-US" dirty="0"/>
              <a:t>bits by splitting the </a:t>
            </a:r>
            <a:r>
              <a:rPr lang="en-US" i="1" dirty="0"/>
              <a:t>N</a:t>
            </a:r>
            <a:r>
              <a:rPr lang="en-US" i="1" baseline="-25000" dirty="0"/>
              <a:t>CBPSS</a:t>
            </a:r>
            <a:r>
              <a:rPr lang="en-US" dirty="0"/>
              <a:t> bits into groups of </a:t>
            </a:r>
            <a:r>
              <a:rPr lang="en-US" i="1" dirty="0"/>
              <a:t>s</a:t>
            </a:r>
            <a:r>
              <a:rPr lang="en-US" dirty="0"/>
              <a:t> bits and  round-robin assignment of the bits to the different segments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0F8E0-4ABA-47FB-A1A6-375368A2E2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6722C-B2FC-4953-91FF-C2551C1470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323D63-3F4A-4C4B-812C-E87E529030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694F51-AC58-4F98-A559-EC1DB84B2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13" y="3401736"/>
            <a:ext cx="8418386" cy="238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20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61D7-88E4-4A52-969F-7BCD7FDE1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7C462-6B35-48E5-B8D1-9304180DC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193383"/>
            <a:ext cx="7770813" cy="12310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assignment does not work when the two segments have different number of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8308E-A00F-4F86-85EF-4820545B88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1838D-9FB5-4600-B1B8-0DA3A3C4B8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4802FA-353E-42F5-82FD-5771E83CC8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629F6F-53CF-44F9-B16F-2E3C37AC1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8305800" cy="324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64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E1A9E-7C08-491D-B0F0-CD5E1A6D8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 parsing for simple ratios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081B5-C3F9-44E6-9080-1F988F12A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number of bits in the different segments have simple ratios, the round-robin scheme can easily be generalized to this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E.g. for a ratio 2:1 (say 80 MHz + 40 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4CDFC-8658-4963-86BB-585795CC4C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32D3A-1D22-488D-A743-3381C4F947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C2E870-5527-4EBF-92F2-5BBD036AB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B85EB3-78A2-4C65-A754-57B4D95C6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09" y="3839701"/>
            <a:ext cx="8484394" cy="244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09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B816-9AA0-4696-9BB0-DD27F19C6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formulas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4D331-733D-47E9-80AD-B8DA3185F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810000"/>
            <a:ext cx="7770813" cy="2284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i="1" dirty="0"/>
              <a:t>R</a:t>
            </a:r>
            <a:r>
              <a:rPr lang="en-US" i="1" baseline="-25000" dirty="0"/>
              <a:t>0</a:t>
            </a:r>
            <a:r>
              <a:rPr lang="en-US" i="1" dirty="0"/>
              <a:t>:R</a:t>
            </a:r>
            <a:r>
              <a:rPr lang="en-US" i="1" baseline="-25000" dirty="0"/>
              <a:t>1</a:t>
            </a:r>
            <a:r>
              <a:rPr lang="en-US" dirty="0"/>
              <a:t> the ratio of the numbers of bits in the two segments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expression is only practical for simple ratios (e.g. 2:1, 4:3)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 that for </a:t>
            </a:r>
            <a:r>
              <a:rPr lang="en-US" i="1" dirty="0"/>
              <a:t>R</a:t>
            </a:r>
            <a:r>
              <a:rPr lang="en-US" i="1" baseline="-25000" dirty="0"/>
              <a:t>0</a:t>
            </a:r>
            <a:r>
              <a:rPr lang="en-US" i="1" dirty="0"/>
              <a:t>:R</a:t>
            </a:r>
            <a:r>
              <a:rPr lang="en-US" i="1" baseline="-25000" dirty="0"/>
              <a:t>1</a:t>
            </a:r>
            <a:r>
              <a:rPr lang="en-US" dirty="0"/>
              <a:t> =1:1, this reduces to the known segment parsing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3E526-A24A-4D74-AA1C-EF1E4C03E1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7F91-99A1-4E4C-AA71-FB63FFEC0E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E2705F-2858-4E48-AD7D-78BC40CCC7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08AC5A-122E-4A75-9354-BA3331A3E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602" y="1950720"/>
            <a:ext cx="8153400" cy="16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01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774F6-94DA-44F5-A07E-218888F58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Punctured modes in EHT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55727-C71C-4C5E-9476-D2CEDAD76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Unfortunately, none of the punctured modes in EHT have simple ratios between the number of bits in the different segments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instance: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RU996 + RU484 (40 MHz puncturing)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Ratio 980:468 = 245:117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996 + (RU 484 + RU 242) (20 MHz puncturing)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Ratio 980:702 = 490:351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Parsing can be slightly modified to accommodate those ratios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92181-88B0-47E0-AD0C-AACCEA4EE1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93114-85E2-4894-9A72-7EF02A4184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3946A6-DF23-4F88-B4B5-613D3F163D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94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228693C-A24E-456A-ABE1-845C9F09E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474907"/>
            <a:ext cx="7759701" cy="29853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FC4627-2AA4-44A5-BAD5-31BD41B0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D5479-6F73-4255-8150-B1FA63D1D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121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 MHz puncturing: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996 in one 80 MHz segment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242 + RU 484 in other 80 MHz segment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s=1 (980 + 702 = 1682 bits)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DBED5-394A-41C8-8CCD-B9F0D80C40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7AE70-F0CF-402F-B928-8152C571C6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0EE99C-5A9E-4B4C-8E39-14859EA8FF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14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5940</TotalTime>
  <Words>841</Words>
  <Application>Microsoft Office PowerPoint</Application>
  <PresentationFormat>On-screen Show (4:3)</PresentationFormat>
  <Paragraphs>128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Times New Roman</vt:lpstr>
      <vt:lpstr>Office Theme</vt:lpstr>
      <vt:lpstr>Segment parsing for punctured transmissions</vt:lpstr>
      <vt:lpstr>Introduction </vt:lpstr>
      <vt:lpstr>Segment parsing with puncturing</vt:lpstr>
      <vt:lpstr>How does segment parsing work in 11ax?</vt:lpstr>
      <vt:lpstr>Formal definition</vt:lpstr>
      <vt:lpstr>Segment parsing for simple ratios</vt:lpstr>
      <vt:lpstr>In formulas</vt:lpstr>
      <vt:lpstr>Punctured modes in EHT</vt:lpstr>
      <vt:lpstr>Example</vt:lpstr>
      <vt:lpstr>A second example</vt:lpstr>
      <vt:lpstr>Modified segment parsing</vt:lpstr>
      <vt:lpstr>Parameters</vt:lpstr>
      <vt:lpstr>Conclusion</vt:lpstr>
      <vt:lpstr>Straw Poll</vt:lpstr>
      <vt:lpstr>References</vt:lpstr>
    </vt:vector>
  </TitlesOfParts>
  <Company>Quantenna/ON Semiconductor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77</cp:revision>
  <cp:lastPrinted>1601-01-01T00:00:00Z</cp:lastPrinted>
  <dcterms:created xsi:type="dcterms:W3CDTF">2020-02-04T22:09:29Z</dcterms:created>
  <dcterms:modified xsi:type="dcterms:W3CDTF">2020-03-15T22:02:12Z</dcterms:modified>
</cp:coreProperties>
</file>