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5" r:id="rId2"/>
    <p:sldId id="266" r:id="rId3"/>
    <p:sldId id="267" r:id="rId4"/>
    <p:sldId id="270" r:id="rId5"/>
    <p:sldId id="271" r:id="rId6"/>
    <p:sldId id="272" r:id="rId7"/>
    <p:sldId id="273" r:id="rId8"/>
    <p:sldId id="274" r:id="rId9"/>
    <p:sldId id="296" r:id="rId10"/>
    <p:sldId id="297" r:id="rId11"/>
    <p:sldId id="298" r:id="rId12"/>
    <p:sldId id="284" r:id="rId13"/>
    <p:sldId id="299" r:id="rId14"/>
    <p:sldId id="300"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67" d="100"/>
          <a:sy n="67" d="100"/>
        </p:scale>
        <p:origin x="572"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802.11-20/0477r0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Osama.aboulmagd@huawei.com" TargetMode="External"/><Relationship Id="rId7" Type="http://schemas.openxmlformats.org/officeDocument/2006/relationships/hyperlink" Target="https://mentor.ieee.org/802.11/dcn/20/11-20-0349-00-00ax-mac-cr-misc-cids-in-clause-10.docx" TargetMode="External"/><Relationship Id="rId2" Type="http://schemas.openxmlformats.org/officeDocument/2006/relationships/hyperlink" Target="mailto:yasu.inoue.h2k5@gmail.com"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8-01-00ax-mac-cr-misc-cids-in-clause-3.docx" TargetMode="External"/><Relationship Id="rId5" Type="http://schemas.openxmlformats.org/officeDocument/2006/relationships/hyperlink" Target="https://mentor.ieee.org/802.11/dcn/20/11-20-0369-02-00ax-cr-cid-24054.docx" TargetMode="External"/><Relationship Id="rId4" Type="http://schemas.openxmlformats.org/officeDocument/2006/relationships/hyperlink" Target="https://mentor.ieee.org/802.11/dcn/20/11-20-0297-00-00ax-cr-for-7-cid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smtClean="0"/>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CRC Teleconference </a:t>
            </a:r>
            <a:r>
              <a:rPr lang="en-US" altLang="en-US" dirty="0" smtClean="0"/>
              <a:t>2020-03-16 and 19 </a:t>
            </a:r>
            <a:r>
              <a:rPr lang="en-US" altLang="en-US" dirty="0" smtClean="0"/>
              <a:t>Agenda</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2020-03-05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5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4155677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804287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smtClean="0"/>
              <a:t>Teleconference Agenda</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990600" y="1524000"/>
            <a:ext cx="10399184" cy="4572000"/>
          </a:xfrm>
        </p:spPr>
        <p:txBody>
          <a:bodyPr/>
          <a:lstStyle/>
          <a:p>
            <a:r>
              <a:rPr lang="en-US" sz="1400" dirty="0"/>
              <a:t>Call the meeting to order</a:t>
            </a:r>
          </a:p>
          <a:p>
            <a:r>
              <a:rPr lang="en-US" sz="1400" dirty="0"/>
              <a:t>•         IEEE-SA IPR policy and procedure</a:t>
            </a:r>
          </a:p>
          <a:p>
            <a:r>
              <a:rPr lang="en-US" sz="1400" dirty="0"/>
              <a:t>•         Attendance Reminder – Please send an e-mail to Yasuhiko Inoue (</a:t>
            </a:r>
            <a:r>
              <a:rPr lang="en-US" sz="1400" u="sng" dirty="0">
                <a:hlinkClick r:id="rId2"/>
              </a:rPr>
              <a:t>yasu.inoue.h2k5@gmail.com</a:t>
            </a:r>
            <a:r>
              <a:rPr lang="en-US" sz="1400" dirty="0"/>
              <a:t>) and/or Osama Aboul-Magd (</a:t>
            </a:r>
            <a:r>
              <a:rPr lang="en-US" sz="1400" u="sng" dirty="0">
                <a:hlinkClick r:id="rId3"/>
              </a:rPr>
              <a:t>Osama.aboulmagd@huawei.com</a:t>
            </a:r>
            <a:r>
              <a:rPr lang="en-US" sz="1400" dirty="0"/>
              <a:t>)</a:t>
            </a:r>
          </a:p>
          <a:p>
            <a:r>
              <a:rPr lang="en-US" sz="1400" dirty="0"/>
              <a:t>•         Motions related to submissions discussed last week, if ready:</a:t>
            </a:r>
          </a:p>
          <a:p>
            <a:pPr lvl="1"/>
            <a:r>
              <a:rPr lang="en-US" sz="1100" dirty="0"/>
              <a:t>•        </a:t>
            </a:r>
            <a:r>
              <a:rPr lang="en-US" sz="1100" u="sng" dirty="0" smtClean="0">
                <a:hlinkClick r:id="rId4"/>
              </a:rPr>
              <a:t>https</a:t>
            </a:r>
            <a:r>
              <a:rPr lang="en-US" sz="1100" u="sng" dirty="0">
                <a:hlinkClick r:id="rId4"/>
              </a:rPr>
              <a:t>://mentor.ieee.org/802.11/dcn/20/11-20-0297-00-00ax-cr-for-7-cids.docx</a:t>
            </a:r>
            <a:r>
              <a:rPr lang="en-US" sz="1100" dirty="0"/>
              <a:t> - </a:t>
            </a:r>
            <a:r>
              <a:rPr lang="en-US" sz="1100" dirty="0" err="1"/>
              <a:t>Jarkko</a:t>
            </a:r>
            <a:r>
              <a:rPr lang="en-US" sz="1100" dirty="0"/>
              <a:t> </a:t>
            </a:r>
            <a:r>
              <a:rPr lang="en-US" sz="1100" dirty="0" err="1"/>
              <a:t>Kneckt</a:t>
            </a:r>
            <a:endParaRPr lang="en-US" sz="1100" dirty="0"/>
          </a:p>
          <a:p>
            <a:pPr lvl="1"/>
            <a:r>
              <a:rPr lang="en-US" sz="1100" dirty="0"/>
              <a:t>•      </a:t>
            </a:r>
            <a:r>
              <a:rPr lang="en-US" sz="1100" u="sng" dirty="0">
                <a:hlinkClick r:id="rId5"/>
              </a:rPr>
              <a:t>https://mentor.ieee.org/802.11/dcn/20/11-20-0369-02-00ax-cr-cid-24054.docx</a:t>
            </a:r>
            <a:r>
              <a:rPr lang="en-US" sz="1100" dirty="0"/>
              <a:t> - Po-Kai Huang</a:t>
            </a:r>
          </a:p>
          <a:p>
            <a:pPr lvl="0">
              <a:buFont typeface="Arial" panose="020B0604020202020204" pitchFamily="34" charset="0"/>
              <a:buChar char="•"/>
            </a:pPr>
            <a:r>
              <a:rPr lang="en-US" sz="1400" u="sng" dirty="0">
                <a:hlinkClick r:id="rId6"/>
              </a:rPr>
              <a:t>https://mentor.ieee.org/802.11/dcn/20/11-20-0348-01-00ax-mac-cr-misc-cids-in-clause-3.docx</a:t>
            </a:r>
            <a:r>
              <a:rPr lang="en-US" sz="1400" dirty="0"/>
              <a:t> - Alfred </a:t>
            </a:r>
            <a:r>
              <a:rPr lang="en-US" sz="1400" dirty="0" err="1"/>
              <a:t>Asterjadhi</a:t>
            </a:r>
            <a:endParaRPr lang="en-US" sz="1400" dirty="0"/>
          </a:p>
          <a:p>
            <a:pPr lvl="0">
              <a:buFont typeface="Arial" panose="020B0604020202020204" pitchFamily="34" charset="0"/>
              <a:buChar char="•"/>
            </a:pPr>
            <a:r>
              <a:rPr lang="en-US" sz="1400" u="sng" dirty="0">
                <a:hlinkClick r:id="rId7"/>
              </a:rPr>
              <a:t>https://mentor.ieee.org/802.11/dcn/20/11-20-0349-00-00ax-mac-cr-misc-cids-in-clause-10.docx</a:t>
            </a:r>
            <a:r>
              <a:rPr lang="en-US" sz="1400" dirty="0"/>
              <a:t> - Alfred </a:t>
            </a:r>
            <a:r>
              <a:rPr lang="en-US" sz="1400" dirty="0" err="1"/>
              <a:t>Asterjadhi</a:t>
            </a:r>
            <a:endParaRPr lang="en-US" sz="1400" dirty="0"/>
          </a:p>
          <a:p>
            <a:pPr lvl="0">
              <a:buFont typeface="Arial" panose="020B0604020202020204" pitchFamily="34" charset="0"/>
              <a:buChar char="•"/>
            </a:pPr>
            <a:r>
              <a:rPr lang="en-US" sz="1400" dirty="0"/>
              <a:t>11-20/0315 Resolution for CIDs related to Multiple BSSID – Abhishek </a:t>
            </a:r>
            <a:r>
              <a:rPr lang="en-US" sz="1400" dirty="0" err="1"/>
              <a:t>Patil</a:t>
            </a:r>
            <a:r>
              <a:rPr lang="en-US" sz="1400" dirty="0"/>
              <a:t> – to be uploaded</a:t>
            </a:r>
          </a:p>
          <a:p>
            <a:pPr lvl="0">
              <a:buFont typeface="Arial" panose="020B0604020202020204" pitchFamily="34" charset="0"/>
              <a:buChar char="•"/>
            </a:pPr>
            <a:r>
              <a:rPr lang="en-US" sz="1400" dirty="0"/>
              <a:t>11-20/0316 Resolution for CIDs related to BSS Color – Abhishek </a:t>
            </a:r>
            <a:r>
              <a:rPr lang="en-US" sz="1400" dirty="0" err="1"/>
              <a:t>Patil</a:t>
            </a:r>
            <a:r>
              <a:rPr lang="en-US" sz="1400" dirty="0"/>
              <a:t> – to be uploaded</a:t>
            </a:r>
          </a:p>
          <a:p>
            <a:pPr lvl="0">
              <a:buFont typeface="Arial" panose="020B0604020202020204" pitchFamily="34" charset="0"/>
              <a:buChar char="•"/>
            </a:pPr>
            <a:r>
              <a:rPr lang="en-US" sz="1400" dirty="0"/>
              <a:t>11-20/0317 Resolution for MISC CIDs – Abhishek </a:t>
            </a:r>
            <a:r>
              <a:rPr lang="en-US" sz="1400" dirty="0" err="1"/>
              <a:t>Patil</a:t>
            </a:r>
            <a:r>
              <a:rPr lang="en-US" sz="1400" dirty="0"/>
              <a:t> – to be uploaded</a:t>
            </a:r>
          </a:p>
          <a:p>
            <a:pPr lvl="0">
              <a:buFont typeface="Arial" panose="020B0604020202020204" pitchFamily="34" charset="0"/>
              <a:buChar char="•"/>
            </a:pPr>
            <a:r>
              <a:rPr lang="en-US" sz="1400" dirty="0"/>
              <a:t>11-20/0318 Resolution for CIDs related to UORA – Abhishek </a:t>
            </a:r>
            <a:r>
              <a:rPr lang="en-US" sz="1400" dirty="0" err="1"/>
              <a:t>Patil</a:t>
            </a:r>
            <a:r>
              <a:rPr lang="en-US" sz="1400" dirty="0"/>
              <a:t> – to be uploaded</a:t>
            </a:r>
          </a:p>
          <a:p>
            <a:pPr lvl="0"/>
            <a:r>
              <a:rPr lang="en-US" sz="1400" dirty="0" err="1"/>
              <a:t>AoB</a:t>
            </a:r>
            <a:endParaRPr lang="en-US" sz="1400" dirty="0"/>
          </a:p>
          <a:p>
            <a:r>
              <a:rPr lang="en-US" sz="1400" dirty="0"/>
              <a:t>•     Adjourn</a:t>
            </a:r>
          </a:p>
          <a:p>
            <a:endParaRPr lang="en-US" sz="14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986692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1003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resolutions to </a:t>
            </a:r>
            <a:r>
              <a:rPr lang="en-GB" dirty="0" smtClean="0"/>
              <a:t>CIDs </a:t>
            </a:r>
            <a:r>
              <a:rPr lang="en-GB" dirty="0"/>
              <a:t>24031, 24169, 24365, 24523, 24142, 24457 and </a:t>
            </a:r>
            <a:r>
              <a:rPr lang="en-GB" dirty="0" smtClean="0"/>
              <a:t>24458 </a:t>
            </a:r>
            <a:r>
              <a:rPr lang="en-GB" dirty="0" smtClean="0"/>
              <a:t>in </a:t>
            </a:r>
            <a:r>
              <a:rPr lang="en-GB" dirty="0" smtClean="0"/>
              <a:t>doc </a:t>
            </a:r>
            <a:r>
              <a:rPr lang="en-GB" dirty="0" smtClean="0"/>
              <a:t>11-20/0297r2</a:t>
            </a:r>
            <a:endParaRPr lang="en-GB" dirty="0" smtClean="0"/>
          </a:p>
          <a:p>
            <a:pPr>
              <a:buFont typeface="Arial" panose="020B0604020202020204" pitchFamily="34" charset="0"/>
              <a:buChar char="•"/>
            </a:pPr>
            <a:endParaRPr lang="en-GB" dirty="0"/>
          </a:p>
          <a:p>
            <a:pPr>
              <a:buFont typeface="Arial" panose="020B0604020202020204" pitchFamily="34" charset="0"/>
              <a:buChar char="•"/>
            </a:pPr>
            <a:r>
              <a:rPr lang="en-GB" dirty="0" smtClean="0"/>
              <a:t>Move: 		Second:</a:t>
            </a:r>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750208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a:t>
            </a:r>
            <a:r>
              <a:rPr lang="en-GB" dirty="0"/>
              <a:t>CIDs </a:t>
            </a:r>
            <a:r>
              <a:rPr lang="en-GB" dirty="0" smtClean="0"/>
              <a:t>24054in </a:t>
            </a:r>
            <a:r>
              <a:rPr lang="en-GB" dirty="0"/>
              <a:t>doc </a:t>
            </a:r>
            <a:r>
              <a:rPr lang="en-GB" dirty="0" smtClean="0"/>
              <a:t>11-20/0369r2</a:t>
            </a:r>
            <a:endParaRPr lang="en-GB" dirty="0"/>
          </a:p>
          <a:p>
            <a:pPr>
              <a:buFont typeface="Arial" panose="020B0604020202020204" pitchFamily="34" charset="0"/>
              <a:buChar char="•"/>
            </a:pPr>
            <a:endParaRPr lang="en-GB" dirty="0"/>
          </a:p>
          <a:p>
            <a:pPr>
              <a:buFont typeface="Arial" panose="020B0604020202020204" pitchFamily="34" charset="0"/>
              <a:buChar char="•"/>
            </a:pPr>
            <a:r>
              <a:rPr lang="en-GB" dirty="0"/>
              <a:t>Move: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563451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smtClean="0">
                <a:latin typeface="Arial" panose="020B0604020202020204" pitchFamily="34" charset="0"/>
              </a:rPr>
              <a:t>March </a:t>
            </a:r>
            <a:r>
              <a:rPr lang="en-US" sz="4000" dirty="0" smtClean="0">
                <a:latin typeface="Arial" panose="020B0604020202020204" pitchFamily="34" charset="0"/>
              </a:rPr>
              <a:t>16/19, </a:t>
            </a:r>
            <a:r>
              <a:rPr lang="en-US" sz="4000" dirty="0" smtClean="0">
                <a:latin typeface="Arial" panose="020B0604020202020204" pitchFamily="34" charset="0"/>
              </a:rPr>
              <a:t>2020</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Teleconference</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a:t>
            </a:r>
            <a:r>
              <a:rPr lang="en-US" altLang="en-US" sz="2800" dirty="0" smtClean="0"/>
              <a:t>slot</a:t>
            </a:r>
            <a:endParaRPr lang="en-US" alt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159547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a:t>
            </a:r>
            <a:r>
              <a:rPr lang="en-US" dirty="0" smtClean="0"/>
              <a:t>few </a:t>
            </a:r>
            <a:r>
              <a:rPr lang="en-US" dirty="0"/>
              <a:t>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1898171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227205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376306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January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548719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2467243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853909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552</TotalTime>
  <Words>1119</Words>
  <Application>Microsoft Office PowerPoint</Application>
  <PresentationFormat>Widescreen</PresentationFormat>
  <Paragraphs>158</Paragraphs>
  <Slides>14</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Monotype Sorts</vt:lpstr>
      <vt:lpstr>MS Gothic</vt:lpstr>
      <vt:lpstr>Arial</vt:lpstr>
      <vt:lpstr>Arial Black</vt:lpstr>
      <vt:lpstr>Calibri</vt:lpstr>
      <vt:lpstr>Times New Roman</vt:lpstr>
      <vt:lpstr>Wingdings</vt:lpstr>
      <vt:lpstr>Office Theme</vt:lpstr>
      <vt:lpstr>Document</vt:lpstr>
      <vt:lpstr>TGax CRC Teleconference 2020-03-16 and 19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Agenda </vt:lpstr>
      <vt:lpstr>CR Motion #1003</vt:lpstr>
      <vt:lpstr>CR Motion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65</cp:revision>
  <cp:lastPrinted>1601-01-01T00:00:00Z</cp:lastPrinted>
  <dcterms:created xsi:type="dcterms:W3CDTF">2019-08-14T12:42:27Z</dcterms:created>
  <dcterms:modified xsi:type="dcterms:W3CDTF">2020-03-14T20:56:31Z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