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9" r:id="rId4"/>
    <p:sldId id="267" r:id="rId5"/>
    <p:sldId id="266" r:id="rId6"/>
    <p:sldId id="265" r:id="rId7"/>
    <p:sldId id="270" r:id="rId8"/>
    <p:sldId id="271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3560B-C563-4D7E-A7B3-1BC2C225F606}" v="28" dt="2020-03-16T11:29:17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72" y="7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1503560B-C563-4D7E-A7B3-1BC2C225F606}"/>
    <pc:docChg chg="undo custSel addSld delSld modSld sldOrd modMainMaster">
      <pc:chgData name="Miguel Lopez M" userId="c87fad10-2e85-47e3-aa4e-2d55a76fc039" providerId="ADAL" clId="{1503560B-C563-4D7E-A7B3-1BC2C225F606}" dt="2020-03-16T11:39:00.922" v="2993" actId="20577"/>
      <pc:docMkLst>
        <pc:docMk/>
      </pc:docMkLst>
      <pc:sldChg chg="modSp">
        <pc:chgData name="Miguel Lopez M" userId="c87fad10-2e85-47e3-aa4e-2d55a76fc039" providerId="ADAL" clId="{1503560B-C563-4D7E-A7B3-1BC2C225F606}" dt="2020-03-15T17:07:09.044" v="44"/>
        <pc:sldMkLst>
          <pc:docMk/>
          <pc:sldMk cId="0" sldId="256"/>
        </pc:sldMkLst>
        <pc:spChg chg="mod">
          <ac:chgData name="Miguel Lopez M" userId="c87fad10-2e85-47e3-aa4e-2d55a76fc039" providerId="ADAL" clId="{1503560B-C563-4D7E-A7B3-1BC2C225F606}" dt="2020-03-15T17:06:50.273" v="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5T17:07:01.074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1503560B-C563-4D7E-A7B3-1BC2C225F606}" dt="2020-03-15T17:07:09.044" v="4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Miguel Lopez M" userId="c87fad10-2e85-47e3-aa4e-2d55a76fc039" providerId="ADAL" clId="{1503560B-C563-4D7E-A7B3-1BC2C225F606}" dt="2020-03-15T17:11:03.533" v="58" actId="2696"/>
        <pc:sldMkLst>
          <pc:docMk/>
          <pc:sldMk cId="0" sldId="257"/>
        </pc:sldMkLst>
      </pc:sldChg>
      <pc:sldChg chg="del">
        <pc:chgData name="Miguel Lopez M" userId="c87fad10-2e85-47e3-aa4e-2d55a76fc039" providerId="ADAL" clId="{1503560B-C563-4D7E-A7B3-1BC2C225F606}" dt="2020-03-15T17:10:03.212" v="53" actId="2696"/>
        <pc:sldMkLst>
          <pc:docMk/>
          <pc:sldMk cId="0" sldId="258"/>
        </pc:sldMkLst>
      </pc:sldChg>
      <pc:sldChg chg="del">
        <pc:chgData name="Miguel Lopez M" userId="c87fad10-2e85-47e3-aa4e-2d55a76fc039" providerId="ADAL" clId="{1503560B-C563-4D7E-A7B3-1BC2C225F606}" dt="2020-03-15T17:10:08.140" v="54" actId="2696"/>
        <pc:sldMkLst>
          <pc:docMk/>
          <pc:sldMk cId="0" sldId="259"/>
        </pc:sldMkLst>
      </pc:sldChg>
      <pc:sldChg chg="del">
        <pc:chgData name="Miguel Lopez M" userId="c87fad10-2e85-47e3-aa4e-2d55a76fc039" providerId="ADAL" clId="{1503560B-C563-4D7E-A7B3-1BC2C225F606}" dt="2020-03-15T17:10:10.588" v="55" actId="2696"/>
        <pc:sldMkLst>
          <pc:docMk/>
          <pc:sldMk cId="0" sldId="260"/>
        </pc:sldMkLst>
      </pc:sldChg>
      <pc:sldChg chg="del">
        <pc:chgData name="Miguel Lopez M" userId="c87fad10-2e85-47e3-aa4e-2d55a76fc039" providerId="ADAL" clId="{1503560B-C563-4D7E-A7B3-1BC2C225F606}" dt="2020-03-15T17:10:12.047" v="56" actId="2696"/>
        <pc:sldMkLst>
          <pc:docMk/>
          <pc:sldMk cId="0" sldId="261"/>
        </pc:sldMkLst>
      </pc:sldChg>
      <pc:sldChg chg="modSp">
        <pc:chgData name="Miguel Lopez M" userId="c87fad10-2e85-47e3-aa4e-2d55a76fc039" providerId="ADAL" clId="{1503560B-C563-4D7E-A7B3-1BC2C225F606}" dt="2020-03-16T11:16:25.929" v="2817" actId="20577"/>
        <pc:sldMkLst>
          <pc:docMk/>
          <pc:sldMk cId="0" sldId="262"/>
        </pc:sldMkLst>
        <pc:spChg chg="mod">
          <ac:chgData name="Miguel Lopez M" userId="c87fad10-2e85-47e3-aa4e-2d55a76fc039" providerId="ADAL" clId="{1503560B-C563-4D7E-A7B3-1BC2C225F606}" dt="2020-03-16T11:16:25.929" v="281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Miguel Lopez M" userId="c87fad10-2e85-47e3-aa4e-2d55a76fc039" providerId="ADAL" clId="{1503560B-C563-4D7E-A7B3-1BC2C225F606}" dt="2020-03-15T18:12:23.490" v="323" actId="2696"/>
        <pc:sldMkLst>
          <pc:docMk/>
          <pc:sldMk cId="0" sldId="263"/>
        </pc:sldMkLst>
      </pc:sldChg>
      <pc:sldChg chg="modSp">
        <pc:chgData name="Miguel Lopez M" userId="c87fad10-2e85-47e3-aa4e-2d55a76fc039" providerId="ADAL" clId="{1503560B-C563-4D7E-A7B3-1BC2C225F606}" dt="2020-03-16T11:29:32.665" v="2955" actId="20577"/>
        <pc:sldMkLst>
          <pc:docMk/>
          <pc:sldMk cId="0" sldId="264"/>
        </pc:sldMkLst>
        <pc:spChg chg="mod">
          <ac:chgData name="Miguel Lopez M" userId="c87fad10-2e85-47e3-aa4e-2d55a76fc039" providerId="ADAL" clId="{1503560B-C563-4D7E-A7B3-1BC2C225F606}" dt="2020-03-16T11:29:32.665" v="2955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01:56.536" v="2602" actId="20577"/>
        <pc:sldMkLst>
          <pc:docMk/>
          <pc:sldMk cId="2669637305" sldId="265"/>
        </pc:sldMkLst>
        <pc:spChg chg="mod">
          <ac:chgData name="Miguel Lopez M" userId="c87fad10-2e85-47e3-aa4e-2d55a76fc039" providerId="ADAL" clId="{1503560B-C563-4D7E-A7B3-1BC2C225F606}" dt="2020-03-16T10:00:14.971" v="1010" actId="20577"/>
          <ac:spMkLst>
            <pc:docMk/>
            <pc:sldMk cId="2669637305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1:56.536" v="2602" actId="20577"/>
          <ac:spMkLst>
            <pc:docMk/>
            <pc:sldMk cId="2669637305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39:00.922" v="2993" actId="20577"/>
        <pc:sldMkLst>
          <pc:docMk/>
          <pc:sldMk cId="3662872687" sldId="266"/>
        </pc:sldMkLst>
        <pc:spChg chg="mod">
          <ac:chgData name="Miguel Lopez M" userId="c87fad10-2e85-47e3-aa4e-2d55a76fc039" providerId="ADAL" clId="{1503560B-C563-4D7E-A7B3-1BC2C225F606}" dt="2020-03-16T09:45:10.225" v="623" actId="20577"/>
          <ac:spMkLst>
            <pc:docMk/>
            <pc:sldMk cId="3662872687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9:00.922" v="2993" actId="20577"/>
          <ac:spMkLst>
            <pc:docMk/>
            <pc:sldMk cId="3662872687" sldId="266"/>
            <ac:spMk id="3" creationId="{00000000-0000-0000-0000-000000000000}"/>
          </ac:spMkLst>
        </pc:spChg>
      </pc:sldChg>
      <pc:sldChg chg="modSp ord">
        <pc:chgData name="Miguel Lopez M" userId="c87fad10-2e85-47e3-aa4e-2d55a76fc039" providerId="ADAL" clId="{1503560B-C563-4D7E-A7B3-1BC2C225F606}" dt="2020-03-16T11:36:05.108" v="2972" actId="20577"/>
        <pc:sldMkLst>
          <pc:docMk/>
          <pc:sldMk cId="921232340" sldId="267"/>
        </pc:sldMkLst>
        <pc:spChg chg="mod">
          <ac:chgData name="Miguel Lopez M" userId="c87fad10-2e85-47e3-aa4e-2d55a76fc039" providerId="ADAL" clId="{1503560B-C563-4D7E-A7B3-1BC2C225F606}" dt="2020-03-16T09:42:12.149" v="531" actId="20577"/>
          <ac:spMkLst>
            <pc:docMk/>
            <pc:sldMk cId="921232340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6:05.108" v="2972" actId="20577"/>
          <ac:spMkLst>
            <pc:docMk/>
            <pc:sldMk cId="921232340" sldId="267"/>
            <ac:spMk id="3" creationId="{00000000-0000-0000-0000-000000000000}"/>
          </ac:spMkLst>
        </pc:spChg>
      </pc:sldChg>
      <pc:sldChg chg="add del">
        <pc:chgData name="Miguel Lopez M" userId="c87fad10-2e85-47e3-aa4e-2d55a76fc039" providerId="ADAL" clId="{1503560B-C563-4D7E-A7B3-1BC2C225F606}" dt="2020-03-15T17:14:58.327" v="215" actId="2696"/>
        <pc:sldMkLst>
          <pc:docMk/>
          <pc:sldMk cId="3122342681" sldId="268"/>
        </pc:sldMkLst>
      </pc:sldChg>
      <pc:sldChg chg="modSp add ord">
        <pc:chgData name="Miguel Lopez M" userId="c87fad10-2e85-47e3-aa4e-2d55a76fc039" providerId="ADAL" clId="{1503560B-C563-4D7E-A7B3-1BC2C225F606}" dt="2020-03-16T11:06:34.738" v="2753" actId="20577"/>
        <pc:sldMkLst>
          <pc:docMk/>
          <pc:sldMk cId="415754842" sldId="269"/>
        </pc:sldMkLst>
        <pc:spChg chg="mod">
          <ac:chgData name="Miguel Lopez M" userId="c87fad10-2e85-47e3-aa4e-2d55a76fc039" providerId="ADAL" clId="{1503560B-C563-4D7E-A7B3-1BC2C225F606}" dt="2020-03-15T17:12:57.926" v="142" actId="20577"/>
          <ac:spMkLst>
            <pc:docMk/>
            <pc:sldMk cId="415754842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6:34.738" v="2753" actId="20577"/>
          <ac:spMkLst>
            <pc:docMk/>
            <pc:sldMk cId="415754842" sldId="269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37:04.870" v="2984" actId="20577"/>
        <pc:sldMkLst>
          <pc:docMk/>
          <pc:sldMk cId="1541160219" sldId="270"/>
        </pc:sldMkLst>
        <pc:spChg chg="mod">
          <ac:chgData name="Miguel Lopez M" userId="c87fad10-2e85-47e3-aa4e-2d55a76fc039" providerId="ADAL" clId="{1503560B-C563-4D7E-A7B3-1BC2C225F606}" dt="2020-03-16T10:43:15.537" v="1849" actId="20577"/>
          <ac:spMkLst>
            <pc:docMk/>
            <pc:sldMk cId="1541160219" sldId="270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7:04.870" v="2984" actId="20577"/>
          <ac:spMkLst>
            <pc:docMk/>
            <pc:sldMk cId="1541160219" sldId="270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27:15.160" v="2936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503560B-C563-4D7E-A7B3-1BC2C225F606}" dt="2020-03-16T10:43:29.521" v="1862" actId="20577"/>
          <ac:spMkLst>
            <pc:docMk/>
            <pc:sldMk cId="3859639037" sldId="271"/>
            <ac:spMk id="2" creationId="{97F3C7A7-6D60-47C8-BF8D-87B8B7145C98}"/>
          </ac:spMkLst>
        </pc:spChg>
        <pc:spChg chg="mod">
          <ac:chgData name="Miguel Lopez M" userId="c87fad10-2e85-47e3-aa4e-2d55a76fc039" providerId="ADAL" clId="{1503560B-C563-4D7E-A7B3-1BC2C225F606}" dt="2020-03-16T11:27:15.160" v="2936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1503560B-C563-4D7E-A7B3-1BC2C225F606}" dt="2020-03-15T17:08:49.138" v="5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1503560B-C563-4D7E-A7B3-1BC2C225F606}" dt="2020-03-15T17:08:49.138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4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9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3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497-06-00bd-802-11bd-specification-framework-documen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Remark on PPDUs with </a:t>
            </a:r>
            <a:r>
              <a:rPr lang="en-GB" dirty="0" err="1"/>
              <a:t>midambles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956441"/>
              </p:ext>
            </p:extLst>
          </p:nvPr>
        </p:nvGraphicFramePr>
        <p:xfrm>
          <a:off x="981075" y="2413000"/>
          <a:ext cx="102266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3000"/>
                        <a:ext cx="102266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This contribution discusses the design of the </a:t>
            </a:r>
            <a:r>
              <a:rPr lang="en-GB" dirty="0" err="1"/>
              <a:t>midambles</a:t>
            </a:r>
            <a:r>
              <a:rPr lang="en-GB" dirty="0"/>
              <a:t> in 11bd PDDUs</a:t>
            </a:r>
          </a:p>
          <a:p>
            <a:pPr marL="0" indent="0"/>
            <a:r>
              <a:rPr lang="en-GB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US"/>
              <a:t>Specifically</a:t>
            </a:r>
            <a:r>
              <a:rPr lang="en-US" dirty="0"/>
              <a:t>, to avoid discrete components in the spectrum which may limit the maximum output power, it is suggested to randomize the </a:t>
            </a:r>
            <a:r>
              <a:rPr lang="en-US" dirty="0" err="1"/>
              <a:t>midambles</a:t>
            </a:r>
            <a:r>
              <a:rPr lang="en-US" dirty="0"/>
              <a:t> 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- </a:t>
            </a:r>
            <a:r>
              <a:rPr lang="en-GB" dirty="0" err="1"/>
              <a:t>Midambles</a:t>
            </a:r>
            <a:r>
              <a:rPr lang="en-GB" dirty="0"/>
              <a:t> in 802.11bd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err="1"/>
              <a:t>TGbd</a:t>
            </a:r>
            <a:r>
              <a:rPr lang="en-GB" dirty="0"/>
              <a:t> has agreed [1]:</a:t>
            </a:r>
          </a:p>
          <a:p>
            <a:pPr marL="0" indent="0"/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That the 11bd PPDU design shall support </a:t>
            </a:r>
            <a:r>
              <a:rPr lang="en-GB" dirty="0" err="1"/>
              <a:t>midambles</a:t>
            </a:r>
            <a:r>
              <a:rPr lang="en-GB" dirty="0"/>
              <a:t> with periodicity 4, 8 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That a </a:t>
            </a:r>
            <a:r>
              <a:rPr lang="en-GB" dirty="0" err="1"/>
              <a:t>midamble</a:t>
            </a:r>
            <a:r>
              <a:rPr lang="en-GB" dirty="0"/>
              <a:t> comprises a Long Training Field (LTF)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support up to two spatial streams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54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Repeated deterministic signal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general, randomization or scrambling of repeated deterministic signal components is a good practice in wireless communications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Reoccurring deterministic signals are often randomized in 802.11 OFDM PHYs: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Pilots are randomized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LTFs in MIMO PPDUs are randomized by means of the P matrix. For example the 6x6 VHT P matrix is not a DFT matrix but a modification in order to eliminate the row consisting of ones only.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Padding bits are scrambled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HE </a:t>
            </a:r>
            <a:r>
              <a:rPr lang="en-GB" dirty="0" err="1"/>
              <a:t>midambles</a:t>
            </a:r>
            <a:r>
              <a:rPr lang="en-GB" dirty="0"/>
              <a:t> seem to be the exception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Repetition of deterministic signal components leads to spectral lines </a:t>
            </a:r>
            <a:r>
              <a:rPr lang="en-GB" dirty="0">
                <a:sym typeface="Wingdings" panose="05000000000000000000" pitchFamily="2" charset="2"/>
              </a:rPr>
              <a:t> repetition of </a:t>
            </a:r>
            <a:r>
              <a:rPr lang="en-GB" dirty="0" err="1">
                <a:sym typeface="Wingdings" panose="05000000000000000000" pitchFamily="2" charset="2"/>
              </a:rPr>
              <a:t>midambles</a:t>
            </a:r>
            <a:r>
              <a:rPr lang="en-GB" dirty="0">
                <a:sym typeface="Wingdings" panose="05000000000000000000" pitchFamily="2" charset="2"/>
              </a:rPr>
              <a:t> leads to spectral lines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32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Spectrum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spectrum requirements for 802.11bd devices are uncertain at the time of writing this contribution, due to upcoming decisions by the FCC [</a:t>
            </a:r>
            <a:r>
              <a:rPr lang="en-GB"/>
              <a:t>2]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FCC and other regulatory bodies typically impose limits on the PSD, in terms of the maximum power in a given band, requiring that the power spectral density conducted to the antenna shall not exceed </a:t>
            </a:r>
            <a:r>
              <a:rPr lang="en-US" i="1" dirty="0"/>
              <a:t>X</a:t>
            </a:r>
            <a:r>
              <a:rPr lang="en-US" dirty="0"/>
              <a:t> dBm / </a:t>
            </a:r>
            <a:r>
              <a:rPr lang="en-US" i="1" dirty="0"/>
              <a:t>Y</a:t>
            </a:r>
            <a:r>
              <a:rPr lang="en-US" dirty="0"/>
              <a:t> 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 in Section 15.247 of [3], X = 8 (dBm) and Y = 3000 (Hz)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smaller the resolution bandwidth (i.e. the term “</a:t>
            </a:r>
            <a:r>
              <a:rPr lang="en-US" i="1" dirty="0"/>
              <a:t>Y”</a:t>
            </a:r>
            <a:r>
              <a:rPr lang="en-US" dirty="0"/>
              <a:t> in the previous bullet), the more expensive and time consuming become the tests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fact is recognized by regulators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Spectral lines may make it more difficult to fulfill PSD limits</a:t>
            </a:r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72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Randomization of the </a:t>
            </a:r>
            <a:r>
              <a:rPr lang="en-GB" dirty="0" err="1"/>
              <a:t>midambles</a:t>
            </a:r>
            <a:r>
              <a:rPr lang="en-GB" dirty="0"/>
              <a:t> in 802.11bd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suggested to randomize the </a:t>
            </a:r>
            <a:r>
              <a:rPr lang="en-GB" dirty="0" err="1"/>
              <a:t>midambles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Without randomization there can be a non-negligible concentration of the PSD in narrow bands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Example: 10 MHz PPDU with 2 SS and </a:t>
            </a:r>
            <a:r>
              <a:rPr lang="en-GB" dirty="0" err="1"/>
              <a:t>midamble</a:t>
            </a:r>
            <a:r>
              <a:rPr lang="en-GB" dirty="0"/>
              <a:t> periodicity = 4: power in 3 kHz band increases up to 5.5 dB with respect to PPDU without </a:t>
            </a:r>
            <a:r>
              <a:rPr lang="en-GB" dirty="0" err="1"/>
              <a:t>midambles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Example: 10 MHz PPDU with 1 SS and </a:t>
            </a:r>
            <a:r>
              <a:rPr lang="en-GB" dirty="0" err="1"/>
              <a:t>midamble</a:t>
            </a:r>
            <a:r>
              <a:rPr lang="en-GB" dirty="0"/>
              <a:t> periodicity = 4 : power in 3 kHz band increases up to 3.0 dB with respect to PPDU without </a:t>
            </a:r>
            <a:r>
              <a:rPr lang="en-GB" dirty="0" err="1"/>
              <a:t>midambles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Example: 10 MHz PPDU with 2 SS and </a:t>
            </a:r>
            <a:r>
              <a:rPr lang="en-GB" dirty="0" err="1"/>
              <a:t>midamble</a:t>
            </a:r>
            <a:r>
              <a:rPr lang="en-GB" dirty="0"/>
              <a:t> periodicity = 4: power in 100 kHz band increases up to 0.8 dB with respect to PPDU without </a:t>
            </a:r>
            <a:r>
              <a:rPr lang="en-GB" dirty="0" err="1"/>
              <a:t>midambles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37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desirable to enable the testing of PSD limits with wide resolution bandwidths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OFDM signal designs without spectral lines make a compelling case to argue in favour of spectrum tests with wide resolution bandwidths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suggested to randomize the </a:t>
            </a:r>
            <a:r>
              <a:rPr lang="en-GB" dirty="0" err="1"/>
              <a:t>midambles</a:t>
            </a:r>
            <a:r>
              <a:rPr lang="en-GB" dirty="0"/>
              <a:t> in order to suppress spectral lines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It is good engineering practice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In view of the possibility of new regulations for DSRC</a:t>
            </a:r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60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agree to include the following text into the 11bd spec draft?</a:t>
            </a:r>
          </a:p>
          <a:p>
            <a:endParaRPr lang="sv-SE" dirty="0"/>
          </a:p>
          <a:p>
            <a:r>
              <a:rPr lang="sv-SE" dirty="0"/>
              <a:t>”The midambles shall be randomized ” </a:t>
            </a:r>
          </a:p>
          <a:p>
            <a:endParaRPr lang="sv-SE" dirty="0"/>
          </a:p>
          <a:p>
            <a:r>
              <a:rPr lang="sv-SE" dirty="0"/>
              <a:t>Note: </a:t>
            </a:r>
            <a:r>
              <a:rPr lang="en-GB" dirty="0"/>
              <a:t>The randomization method is TBD</a:t>
            </a:r>
          </a:p>
          <a:p>
            <a:endParaRPr lang="en-GB" dirty="0"/>
          </a:p>
          <a:p>
            <a:r>
              <a:rPr lang="en-GB" dirty="0"/>
              <a:t>Y:</a:t>
            </a:r>
          </a:p>
          <a:p>
            <a:r>
              <a:rPr lang="en-GB" dirty="0"/>
              <a:t>N:</a:t>
            </a:r>
          </a:p>
          <a:p>
            <a:r>
              <a:rPr lang="en-GB" dirty="0"/>
              <a:t>A: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3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>
                <a:hlinkClick r:id="rId3"/>
              </a:rPr>
              <a:t>https://mentor.ieee.org/802.11/dcn/19/11-19-0497-06-00bd-802-11bd-specification-framework-document.docx</a:t>
            </a:r>
            <a:r>
              <a:rPr lang="en-GB" dirty="0"/>
              <a:t> </a:t>
            </a:r>
          </a:p>
          <a:p>
            <a:r>
              <a:rPr lang="en-GB" dirty="0"/>
              <a:t>[2] </a:t>
            </a:r>
            <a:r>
              <a:rPr lang="en-US" dirty="0"/>
              <a:t>“In the Matter of: Use of the 5.850-5.925 GHz Band, ET Docket No. 19-138, NOTICE OF PROPOSED RULEMAKING”, Released: December 17, 2019, FCC 19-129</a:t>
            </a:r>
            <a:endParaRPr lang="en-GB" dirty="0"/>
          </a:p>
          <a:p>
            <a:r>
              <a:rPr lang="en-GB" dirty="0"/>
              <a:t>[3] “FEDERAL COMMUNICATIONS COMMISSION, 47 CFR Part 15”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Remark on the midambles</Template>
  <TotalTime>1812</TotalTime>
  <Words>786</Words>
  <Application>Microsoft Office PowerPoint</Application>
  <PresentationFormat>Widescreen</PresentationFormat>
  <Paragraphs>122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Remark on PPDUs with midambles</vt:lpstr>
      <vt:lpstr>Abstract</vt:lpstr>
      <vt:lpstr>Recap - Midambles in 802.11bd</vt:lpstr>
      <vt:lpstr>Repeated deterministic signal components</vt:lpstr>
      <vt:lpstr>Spectrum Requirements</vt:lpstr>
      <vt:lpstr>Randomization of the midambles in 802.11bd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Remark on PPDUs with midambles</dc:title>
  <dc:creator>Miguel Lopez M</dc:creator>
  <cp:lastModifiedBy>Miguel Lopez M</cp:lastModifiedBy>
  <cp:revision>55</cp:revision>
  <cp:lastPrinted>1601-01-01T00:00:00Z</cp:lastPrinted>
  <dcterms:created xsi:type="dcterms:W3CDTF">2020-03-13T15:19:55Z</dcterms:created>
  <dcterms:modified xsi:type="dcterms:W3CDTF">2020-03-16T18:29:34Z</dcterms:modified>
</cp:coreProperties>
</file>