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38" r:id="rId5"/>
    <p:sldId id="534" r:id="rId6"/>
    <p:sldId id="575" r:id="rId7"/>
    <p:sldId id="576" r:id="rId8"/>
    <p:sldId id="572" r:id="rId9"/>
    <p:sldId id="574" r:id="rId10"/>
    <p:sldId id="582" r:id="rId11"/>
    <p:sldId id="577" r:id="rId12"/>
    <p:sldId id="578" r:id="rId13"/>
    <p:sldId id="581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095" autoAdjust="0"/>
  </p:normalViewPr>
  <p:slideViewPr>
    <p:cSldViewPr>
      <p:cViewPr varScale="1">
        <p:scale>
          <a:sx n="83" d="100"/>
          <a:sy n="83" d="100"/>
        </p:scale>
        <p:origin x="15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97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73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19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27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802.11-20/0460r3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>
                <a:solidFill>
                  <a:schemeClr val="tx1"/>
                </a:solidFill>
              </a:rPr>
              <a:t>Multi-link </a:t>
            </a:r>
            <a:r>
              <a:rPr lang="en-US" sz="2800" dirty="0" smtClean="0">
                <a:solidFill>
                  <a:schemeClr val="tx1"/>
                </a:solidFill>
              </a:rPr>
              <a:t>BA Clarification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2020-05-04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8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support to be able to send individually addressed data frames of a TID between two MLDs without a BA agreement of the TID?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01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95800"/>
          </a:xfrm>
        </p:spPr>
        <p:txBody>
          <a:bodyPr/>
          <a:lstStyle/>
          <a:p>
            <a:r>
              <a:rPr lang="en-GB" dirty="0"/>
              <a:t>A single block </a:t>
            </a:r>
            <a:r>
              <a:rPr lang="en-GB" dirty="0" err="1"/>
              <a:t>ack</a:t>
            </a:r>
            <a:r>
              <a:rPr lang="en-GB" dirty="0"/>
              <a:t> agreement is negotiated between two MLDs for a TID that may be transmitted over one or more </a:t>
            </a:r>
            <a:r>
              <a:rPr lang="en-GB" dirty="0" smtClean="0"/>
              <a:t>links.</a:t>
            </a:r>
            <a:endParaRPr lang="en-US" dirty="0"/>
          </a:p>
          <a:p>
            <a:r>
              <a:rPr lang="en-GB" dirty="0" smtClean="0"/>
              <a:t>The </a:t>
            </a:r>
            <a:r>
              <a:rPr lang="en-GB" dirty="0"/>
              <a:t>established block </a:t>
            </a:r>
            <a:r>
              <a:rPr lang="en-GB" dirty="0" err="1"/>
              <a:t>ack</a:t>
            </a:r>
            <a:r>
              <a:rPr lang="en-GB" dirty="0"/>
              <a:t> agreement allows the </a:t>
            </a:r>
            <a:r>
              <a:rPr lang="en-GB" dirty="0" err="1"/>
              <a:t>QoS</a:t>
            </a:r>
            <a:r>
              <a:rPr lang="en-GB" dirty="0"/>
              <a:t> Data frames of the TID, aggregated within the A-MPDUs, to be exchanged between the two MLDs on any available link.</a:t>
            </a:r>
            <a:endParaRPr lang="en-US" dirty="0"/>
          </a:p>
          <a:p>
            <a:r>
              <a:rPr lang="en-GB" dirty="0" smtClean="0"/>
              <a:t>Sequence </a:t>
            </a:r>
            <a:r>
              <a:rPr lang="en-GB" dirty="0"/>
              <a:t>numbers are assigned from a common sequence number space shared across multiple links of a MLD, for a TID that may be transmitted to a peer MLD over one or more links.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Recap: Multi-link BA consensus in </a:t>
            </a:r>
            <a:r>
              <a:rPr lang="en-US" dirty="0" err="1" smtClean="0">
                <a:solidFill>
                  <a:schemeClr val="tx1"/>
                </a:solidFill>
              </a:rPr>
              <a:t>TGbe</a:t>
            </a:r>
            <a:r>
              <a:rPr lang="en-US" dirty="0" smtClean="0">
                <a:solidFill>
                  <a:schemeClr val="tx1"/>
                </a:solidFill>
              </a:rPr>
              <a:t> SFD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After </a:t>
            </a:r>
            <a:r>
              <a:rPr lang="en-US" dirty="0"/>
              <a:t>the </a:t>
            </a:r>
            <a:r>
              <a:rPr lang="en-US" dirty="0" smtClean="0"/>
              <a:t>BA agreement is established, a </a:t>
            </a:r>
            <a:r>
              <a:rPr lang="en-US" dirty="0"/>
              <a:t>set of enabled links/disabled links can be changed by updating </a:t>
            </a:r>
            <a:r>
              <a:rPr lang="en-GB" dirty="0"/>
              <a:t>the TID-to-link mapping.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But, after an </a:t>
            </a:r>
            <a:r>
              <a:rPr lang="en-US" dirty="0" smtClean="0"/>
              <a:t>update of </a:t>
            </a:r>
            <a:r>
              <a:rPr lang="en-GB" dirty="0" smtClean="0"/>
              <a:t>the </a:t>
            </a:r>
            <a:r>
              <a:rPr lang="en-GB" dirty="0"/>
              <a:t>TID-to-link </a:t>
            </a:r>
            <a:r>
              <a:rPr lang="en-GB" dirty="0" smtClean="0"/>
              <a:t>mapping, it is not clear that the BA re-establishment is needed or not. </a:t>
            </a:r>
          </a:p>
          <a:p>
            <a:pPr lvl="1"/>
            <a:r>
              <a:rPr lang="en-US" dirty="0"/>
              <a:t>Especially, for single TID-to-single link mapping case and all TIDs-to-single link mapping case.</a:t>
            </a:r>
            <a:endParaRPr lang="en-GB" dirty="0" smtClean="0"/>
          </a:p>
          <a:p>
            <a:endParaRPr lang="en-GB" sz="2000" dirty="0"/>
          </a:p>
          <a:p>
            <a:endParaRPr lang="en-GB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Clarification- 1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69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Single TID-to-single </a:t>
            </a:r>
            <a:r>
              <a:rPr lang="en-GB" dirty="0"/>
              <a:t>link mapping </a:t>
            </a:r>
            <a:r>
              <a:rPr lang="en-GB" dirty="0" smtClean="0"/>
              <a:t>case (i.e</a:t>
            </a:r>
            <a:r>
              <a:rPr lang="en-GB" dirty="0"/>
              <a:t>., </a:t>
            </a:r>
            <a:r>
              <a:rPr lang="en-GB" dirty="0" smtClean="0"/>
              <a:t>flow-level aggregation MLD) : </a:t>
            </a:r>
            <a:endParaRPr lang="en-GB" dirty="0"/>
          </a:p>
          <a:p>
            <a:pPr lvl="1"/>
            <a:r>
              <a:rPr lang="en-GB" dirty="0" smtClean="0"/>
              <a:t>A non-AP MLD sets up with an AP MLD the multi-link operation on the link 1 and link 2. </a:t>
            </a:r>
          </a:p>
          <a:p>
            <a:pPr lvl="2"/>
            <a:r>
              <a:rPr lang="en-US" sz="2000" dirty="0" smtClean="0"/>
              <a:t>TID1-4 are mapped to the link 1 and TID5-8 are mapped to the link 2. </a:t>
            </a:r>
          </a:p>
          <a:p>
            <a:pPr lvl="2"/>
            <a:r>
              <a:rPr lang="en-US" sz="2000" dirty="0" smtClean="0"/>
              <a:t>The non-AP MLD </a:t>
            </a:r>
            <a:r>
              <a:rPr lang="en-GB" sz="2000" dirty="0" smtClean="0"/>
              <a:t>establishes a Block </a:t>
            </a:r>
            <a:r>
              <a:rPr lang="en-GB" sz="2000" dirty="0" err="1" smtClean="0"/>
              <a:t>Ack</a:t>
            </a:r>
            <a:r>
              <a:rPr lang="en-GB" sz="2000" dirty="0" smtClean="0"/>
              <a:t> agreement for all TIDs. </a:t>
            </a:r>
          </a:p>
          <a:p>
            <a:pPr lvl="1"/>
            <a:r>
              <a:rPr lang="en-GB" dirty="0" smtClean="0"/>
              <a:t>Later, the non-AP MLD changes the link mapping for TID3-4 from the link 1 to the link 2. </a:t>
            </a:r>
          </a:p>
          <a:p>
            <a:pPr lvl="1"/>
            <a:r>
              <a:rPr lang="en-GB" b="1" dirty="0" smtClean="0"/>
              <a:t>At that time, </a:t>
            </a:r>
            <a:r>
              <a:rPr lang="en-GB" b="1" dirty="0"/>
              <a:t>for </a:t>
            </a:r>
            <a:r>
              <a:rPr lang="en-GB" b="1" dirty="0" smtClean="0"/>
              <a:t>TID3-4, does the non-AP MLD reuse the existing BA agreement or re-establish the BA agreement? </a:t>
            </a:r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Clarification- 1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All TIDs-to-single link mapping case </a:t>
            </a:r>
            <a:r>
              <a:rPr lang="en-GB" dirty="0"/>
              <a:t>(i.e., single link </a:t>
            </a:r>
            <a:r>
              <a:rPr lang="en-GB" dirty="0" smtClean="0"/>
              <a:t>MLD) </a:t>
            </a:r>
            <a:r>
              <a:rPr lang="en-GB" dirty="0"/>
              <a:t>: </a:t>
            </a:r>
            <a:endParaRPr lang="en-GB" dirty="0" smtClean="0"/>
          </a:p>
          <a:p>
            <a:pPr lvl="1"/>
            <a:r>
              <a:rPr lang="en-GB" dirty="0" smtClean="0"/>
              <a:t>A non-AP MLD sets up with an AP MLD the multi-link operation on the link 1 and link 2. </a:t>
            </a:r>
          </a:p>
          <a:p>
            <a:pPr lvl="2"/>
            <a:r>
              <a:rPr lang="en-US" sz="2000" dirty="0" smtClean="0"/>
              <a:t>All TIDs are mapped to the link 1, and the link 2 is disabled. </a:t>
            </a:r>
          </a:p>
          <a:p>
            <a:pPr lvl="2"/>
            <a:r>
              <a:rPr lang="en-US" sz="2000" dirty="0" smtClean="0"/>
              <a:t>The non-AP MLD </a:t>
            </a:r>
            <a:r>
              <a:rPr lang="en-GB" sz="2000" dirty="0" smtClean="0"/>
              <a:t>establishes a Block </a:t>
            </a:r>
            <a:r>
              <a:rPr lang="en-GB" sz="2000" dirty="0" err="1" smtClean="0"/>
              <a:t>Ack</a:t>
            </a:r>
            <a:r>
              <a:rPr lang="en-GB" sz="2000" dirty="0" smtClean="0"/>
              <a:t> agreement for all TIDs. </a:t>
            </a:r>
          </a:p>
          <a:p>
            <a:pPr lvl="1"/>
            <a:r>
              <a:rPr lang="en-GB" dirty="0" smtClean="0"/>
              <a:t>Later, the non-AP MLD changes the link mapping for all TIDs from the link 1 to the link 2. </a:t>
            </a:r>
          </a:p>
          <a:p>
            <a:pPr lvl="1"/>
            <a:r>
              <a:rPr lang="en-GB" b="1" dirty="0"/>
              <a:t>At that time, </a:t>
            </a:r>
            <a:r>
              <a:rPr lang="en-GB" b="1" dirty="0" smtClean="0"/>
              <a:t>for all TIDs, does </a:t>
            </a:r>
            <a:r>
              <a:rPr lang="en-GB" b="1" dirty="0"/>
              <a:t>the non-AP MLD reuse the existing BA agreement or re-establish the BA agreement?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Clarification- 1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51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Our interpretation is that</a:t>
            </a:r>
            <a:r>
              <a:rPr lang="en-GB" dirty="0" smtClean="0"/>
              <a:t> </a:t>
            </a:r>
            <a:r>
              <a:rPr lang="en-US" dirty="0" smtClean="0"/>
              <a:t>a BA agreement in the MLO </a:t>
            </a:r>
            <a:r>
              <a:rPr lang="en-US" dirty="0"/>
              <a:t>is a per-MLD basis (not a per-link basis</a:t>
            </a:r>
            <a:r>
              <a:rPr lang="en-US" dirty="0" smtClean="0"/>
              <a:t>) and </a:t>
            </a:r>
            <a:r>
              <a:rPr lang="en-US" dirty="0"/>
              <a:t>t</a:t>
            </a:r>
            <a:r>
              <a:rPr lang="en-GB" dirty="0"/>
              <a:t>he non-AP MLD reuses the existing </a:t>
            </a:r>
            <a:r>
              <a:rPr lang="en-GB" dirty="0" smtClean="0"/>
              <a:t>BA </a:t>
            </a:r>
            <a:r>
              <a:rPr lang="en-GB" dirty="0"/>
              <a:t>agreement </a:t>
            </a:r>
            <a:r>
              <a:rPr lang="en-GB" dirty="0" smtClean="0"/>
              <a:t>regardless </a:t>
            </a:r>
            <a:r>
              <a:rPr lang="en-GB" dirty="0"/>
              <a:t>any </a:t>
            </a:r>
            <a:r>
              <a:rPr lang="en-GB" dirty="0" smtClean="0"/>
              <a:t>update on </a:t>
            </a:r>
            <a:r>
              <a:rPr lang="en-GB" dirty="0"/>
              <a:t>the TID-to-link </a:t>
            </a:r>
            <a:r>
              <a:rPr lang="en-GB" dirty="0" smtClean="0"/>
              <a:t>mapping.</a:t>
            </a:r>
            <a:endParaRPr lang="en-US" dirty="0"/>
          </a:p>
          <a:p>
            <a:r>
              <a:rPr lang="en-US" b="1" dirty="0" smtClean="0"/>
              <a:t>It means that, after </a:t>
            </a:r>
            <a:r>
              <a:rPr lang="en-US" b="1" dirty="0"/>
              <a:t>the </a:t>
            </a:r>
            <a:r>
              <a:rPr lang="en-US" b="1" dirty="0" smtClean="0"/>
              <a:t>BA agreement, the </a:t>
            </a:r>
            <a:r>
              <a:rPr lang="en-US" b="1" dirty="0"/>
              <a:t>common sequence number space and the common reordering buffer are applied on all setup links, not only for the enabled links at the </a:t>
            </a:r>
            <a:r>
              <a:rPr lang="en-US" b="1" dirty="0" smtClean="0"/>
              <a:t>BA </a:t>
            </a:r>
            <a:r>
              <a:rPr lang="en-US" b="1" dirty="0"/>
              <a:t>setup time</a:t>
            </a:r>
            <a:r>
              <a:rPr lang="en-US" b="1"/>
              <a:t>. </a:t>
            </a:r>
            <a:endParaRPr lang="en-US" b="1" dirty="0"/>
          </a:p>
          <a:p>
            <a:pPr lvl="2"/>
            <a:endParaRPr lang="en-US" sz="24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Clarification- 1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83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trike="sngStrike" dirty="0" smtClean="0"/>
              <a:t>Do you support that, </a:t>
            </a:r>
            <a:r>
              <a:rPr lang="en-US" b="1" strike="sngStrike" dirty="0" smtClean="0"/>
              <a:t>after the BA agreement of a TID between two MLDs, the </a:t>
            </a:r>
            <a:r>
              <a:rPr lang="en-US" b="1" strike="sngStrike" dirty="0"/>
              <a:t>common sequence number space and the common reordering buffer </a:t>
            </a:r>
            <a:r>
              <a:rPr lang="en-US" b="1" strike="sngStrike" dirty="0" smtClean="0"/>
              <a:t>of the TID are </a:t>
            </a:r>
            <a:r>
              <a:rPr lang="en-US" b="1" strike="sngStrike" dirty="0"/>
              <a:t>applied on all </a:t>
            </a:r>
            <a:r>
              <a:rPr lang="en-US" b="1" strike="sngStrike" dirty="0" smtClean="0"/>
              <a:t>setup links</a:t>
            </a:r>
            <a:r>
              <a:rPr lang="en-US" strike="sngStrike" dirty="0" smtClean="0"/>
              <a:t>?</a:t>
            </a:r>
          </a:p>
          <a:p>
            <a:endParaRPr lang="en-US" b="1" dirty="0"/>
          </a:p>
          <a:p>
            <a:pPr lvl="2"/>
            <a:endParaRPr lang="en-US" sz="24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trike="sngStrike" dirty="0" smtClean="0">
                <a:solidFill>
                  <a:schemeClr val="tx1"/>
                </a:solidFill>
              </a:rPr>
              <a:t>SP 1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312395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Do you support that, </a:t>
            </a:r>
            <a:r>
              <a:rPr lang="en-US" b="1" dirty="0" smtClean="0"/>
              <a:t>after the BA agreement of a TID between two MLDs, the </a:t>
            </a:r>
            <a:r>
              <a:rPr lang="en-US" b="1" dirty="0"/>
              <a:t>common reordering buffer </a:t>
            </a:r>
            <a:r>
              <a:rPr lang="en-US" b="1" dirty="0" smtClean="0"/>
              <a:t>of the TID are </a:t>
            </a:r>
            <a:r>
              <a:rPr lang="en-US" b="1" dirty="0"/>
              <a:t>applied on all </a:t>
            </a:r>
            <a:r>
              <a:rPr lang="en-US" b="1" dirty="0" smtClean="0"/>
              <a:t>setup links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SP passed unanimously</a:t>
            </a:r>
            <a:endParaRPr lang="en-US" b="1" dirty="0"/>
          </a:p>
          <a:p>
            <a:pPr lvl="2"/>
            <a:endParaRPr lang="en-US" sz="24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SP </a:t>
            </a:r>
            <a:r>
              <a:rPr lang="en-US" dirty="0" smtClean="0">
                <a:solidFill>
                  <a:schemeClr val="tx1"/>
                </a:solidFill>
              </a:rPr>
              <a:t>1 (Modified)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04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In </a:t>
            </a:r>
            <a:r>
              <a:rPr lang="en-GB" dirty="0" err="1" smtClean="0"/>
              <a:t>TGbe</a:t>
            </a:r>
            <a:r>
              <a:rPr lang="en-GB" dirty="0" smtClean="0"/>
              <a:t> SFD, </a:t>
            </a:r>
          </a:p>
          <a:p>
            <a:pPr lvl="1"/>
            <a:r>
              <a:rPr lang="en-GB" dirty="0" smtClean="0"/>
              <a:t>A </a:t>
            </a:r>
            <a:r>
              <a:rPr lang="en-GB" dirty="0"/>
              <a:t>single block </a:t>
            </a:r>
            <a:r>
              <a:rPr lang="en-GB" dirty="0" err="1"/>
              <a:t>ack</a:t>
            </a:r>
            <a:r>
              <a:rPr lang="en-GB" dirty="0"/>
              <a:t> agreement is negotiated between two MLDs for a TID that may be transmitted over one or more </a:t>
            </a:r>
            <a:r>
              <a:rPr lang="en-GB" dirty="0" smtClean="0"/>
              <a:t>links</a:t>
            </a:r>
            <a:endParaRPr lang="en-GB" dirty="0"/>
          </a:p>
          <a:p>
            <a:r>
              <a:rPr lang="en-GB" dirty="0" smtClean="0"/>
              <a:t>But, the BA agreement is not always necessary to transmit frames over one or more links. </a:t>
            </a:r>
          </a:p>
          <a:p>
            <a:r>
              <a:rPr lang="en-US" dirty="0"/>
              <a:t>When the BA agreement </a:t>
            </a:r>
            <a:r>
              <a:rPr lang="en-US" dirty="0" smtClean="0"/>
              <a:t>for a TID does </a:t>
            </a:r>
            <a:r>
              <a:rPr lang="en-US" dirty="0"/>
              <a:t>not </a:t>
            </a:r>
            <a:r>
              <a:rPr lang="en-US" dirty="0" smtClean="0"/>
              <a:t>exist, a MLD can only one outstanding </a:t>
            </a:r>
            <a:r>
              <a:rPr lang="en-US" dirty="0"/>
              <a:t>frame </a:t>
            </a:r>
            <a:r>
              <a:rPr lang="en-US" dirty="0" smtClean="0"/>
              <a:t>belonging to that </a:t>
            </a:r>
            <a:r>
              <a:rPr lang="en-US" dirty="0"/>
              <a:t>TID. </a:t>
            </a:r>
            <a:r>
              <a:rPr lang="en-US" dirty="0" smtClean="0"/>
              <a:t>But, frames for that TID can be transmitted one or more links.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Clarification- 2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60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111837</TotalTime>
  <Words>789</Words>
  <Application>Microsoft Office PowerPoint</Application>
  <PresentationFormat>On-screen Show (4:3)</PresentationFormat>
  <Paragraphs>95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Times New Roman</vt:lpstr>
      <vt:lpstr>802-11-Submission</vt:lpstr>
      <vt:lpstr>Document</vt:lpstr>
      <vt:lpstr>Multi-link BA Clarification</vt:lpstr>
      <vt:lpstr>Recap: Multi-link BA consensus in TGbe SFD</vt:lpstr>
      <vt:lpstr>Clarification- 1</vt:lpstr>
      <vt:lpstr>Clarification- 1</vt:lpstr>
      <vt:lpstr>Clarification- 1</vt:lpstr>
      <vt:lpstr>Clarification- 1</vt:lpstr>
      <vt:lpstr>SP 1</vt:lpstr>
      <vt:lpstr>SP 1 (Modified)</vt:lpstr>
      <vt:lpstr>Clarification- 2</vt:lpstr>
      <vt:lpstr>SP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1701</cp:revision>
  <cp:lastPrinted>1998-02-10T13:28:06Z</cp:lastPrinted>
  <dcterms:created xsi:type="dcterms:W3CDTF">2007-05-21T21:00:37Z</dcterms:created>
  <dcterms:modified xsi:type="dcterms:W3CDTF">2020-05-04T17:01:08Z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