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8" r:id="rId5"/>
    <p:sldId id="534" r:id="rId6"/>
    <p:sldId id="575" r:id="rId7"/>
    <p:sldId id="576" r:id="rId8"/>
    <p:sldId id="572" r:id="rId9"/>
    <p:sldId id="574" r:id="rId10"/>
    <p:sldId id="577" r:id="rId11"/>
    <p:sldId id="578" r:id="rId12"/>
    <p:sldId id="580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97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19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6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802.11-20/0460r0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Multi-link </a:t>
            </a:r>
            <a:r>
              <a:rPr lang="en-US" sz="2800" dirty="0" smtClean="0">
                <a:solidFill>
                  <a:schemeClr val="tx1"/>
                </a:solidFill>
              </a:rPr>
              <a:t>BA Clarification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2020-03-16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7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495800"/>
          </a:xfrm>
        </p:spPr>
        <p:txBody>
          <a:bodyPr/>
          <a:lstStyle/>
          <a:p>
            <a:r>
              <a:rPr lang="en-GB" dirty="0"/>
              <a:t>A 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links.</a:t>
            </a:r>
            <a:endParaRPr lang="en-US" dirty="0"/>
          </a:p>
          <a:p>
            <a:r>
              <a:rPr lang="en-GB" dirty="0" smtClean="0"/>
              <a:t>The </a:t>
            </a:r>
            <a:r>
              <a:rPr lang="en-GB" dirty="0"/>
              <a:t>established block </a:t>
            </a:r>
            <a:r>
              <a:rPr lang="en-GB" dirty="0" err="1"/>
              <a:t>ack</a:t>
            </a:r>
            <a:r>
              <a:rPr lang="en-GB" dirty="0"/>
              <a:t> agreement allows the </a:t>
            </a:r>
            <a:r>
              <a:rPr lang="en-GB" dirty="0" err="1"/>
              <a:t>QoS</a:t>
            </a:r>
            <a:r>
              <a:rPr lang="en-GB" dirty="0"/>
              <a:t> Data frames of the TID, aggregated within the A-MPDUs, to be exchanged between the two MLDs on any available link.</a:t>
            </a:r>
            <a:endParaRPr lang="en-US" dirty="0"/>
          </a:p>
          <a:p>
            <a:r>
              <a:rPr lang="en-GB" dirty="0" smtClean="0"/>
              <a:t>Sequence </a:t>
            </a:r>
            <a:r>
              <a:rPr lang="en-GB" dirty="0"/>
              <a:t>numbers are assigned from a common sequence number space shared across multiple links of a MLD, for a TID that may be transmitted to a peer MLD over one or more links.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Recap: Multi-link BA consensus in </a:t>
            </a:r>
            <a:r>
              <a:rPr lang="en-US" dirty="0" err="1" smtClean="0">
                <a:solidFill>
                  <a:schemeClr val="tx1"/>
                </a:solidFill>
              </a:rPr>
              <a:t>TGbe</a:t>
            </a:r>
            <a:r>
              <a:rPr lang="en-US" dirty="0" smtClean="0">
                <a:solidFill>
                  <a:schemeClr val="tx1"/>
                </a:solidFill>
              </a:rPr>
              <a:t> SFD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the </a:t>
            </a:r>
            <a:r>
              <a:rPr lang="en-US" dirty="0" smtClean="0"/>
              <a:t>BA agreement is established, a </a:t>
            </a:r>
            <a:r>
              <a:rPr lang="en-US" dirty="0"/>
              <a:t>set of enabled links/disabled links can be changed by updating </a:t>
            </a:r>
            <a:r>
              <a:rPr lang="en-GB" dirty="0"/>
              <a:t>the TID-to-link mapping.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But, after an </a:t>
            </a:r>
            <a:r>
              <a:rPr lang="en-US" dirty="0" smtClean="0"/>
              <a:t>update of </a:t>
            </a:r>
            <a:r>
              <a:rPr lang="en-GB" dirty="0" smtClean="0"/>
              <a:t>the </a:t>
            </a:r>
            <a:r>
              <a:rPr lang="en-GB" dirty="0"/>
              <a:t>TID-to-link </a:t>
            </a:r>
            <a:r>
              <a:rPr lang="en-GB" dirty="0" smtClean="0"/>
              <a:t>mapping, it is not clear that the BA re-establishment is needed or not. </a:t>
            </a:r>
          </a:p>
          <a:p>
            <a:pPr lvl="1"/>
            <a:r>
              <a:rPr lang="en-US" dirty="0"/>
              <a:t>Especially, for single TID-to-single link mapping case and all TIDs-to-single link mapping case.</a:t>
            </a:r>
            <a:endParaRPr lang="en-GB" dirty="0" smtClean="0"/>
          </a:p>
          <a:p>
            <a:endParaRPr lang="en-GB" sz="2000" dirty="0"/>
          </a:p>
          <a:p>
            <a:endParaRPr lang="en-GB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9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Single TID-to-single </a:t>
            </a:r>
            <a:r>
              <a:rPr lang="en-GB" dirty="0"/>
              <a:t>link mapping </a:t>
            </a:r>
            <a:r>
              <a:rPr lang="en-GB" dirty="0" smtClean="0"/>
              <a:t>case (i.e</a:t>
            </a:r>
            <a:r>
              <a:rPr lang="en-GB" dirty="0"/>
              <a:t>., </a:t>
            </a:r>
            <a:r>
              <a:rPr lang="en-GB" dirty="0" smtClean="0"/>
              <a:t>flow-level aggregation MLD) : </a:t>
            </a:r>
            <a:endParaRPr lang="en-GB" dirty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TID1-4 are mapped to the link 1 and TID5-8 are mapped to the link 2.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TID3-4 from the link 1 to the link 2. </a:t>
            </a:r>
          </a:p>
          <a:p>
            <a:pPr lvl="1"/>
            <a:r>
              <a:rPr lang="en-GB" b="1" dirty="0" smtClean="0"/>
              <a:t>At that time, </a:t>
            </a:r>
            <a:r>
              <a:rPr lang="en-GB" b="1" dirty="0"/>
              <a:t>for </a:t>
            </a:r>
            <a:r>
              <a:rPr lang="en-GB" b="1" dirty="0" smtClean="0"/>
              <a:t>TID3-4, does the non-AP MLD reuse the existing BA agreement or re-establish the BA agreement? 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All TIDs-to-single link mapping case </a:t>
            </a:r>
            <a:r>
              <a:rPr lang="en-GB" dirty="0"/>
              <a:t>(i.e., single link </a:t>
            </a:r>
            <a:r>
              <a:rPr lang="en-GB" dirty="0" smtClean="0"/>
              <a:t>MLD) 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smtClean="0"/>
              <a:t>A non-AP MLD sets up with an AP MLD the multi-link operation on the link 1 and link 2. </a:t>
            </a:r>
          </a:p>
          <a:p>
            <a:pPr lvl="2"/>
            <a:r>
              <a:rPr lang="en-US" sz="2000" dirty="0" smtClean="0"/>
              <a:t>All TIDs are mapped to the link 1, and the link 2 is disabled. </a:t>
            </a:r>
          </a:p>
          <a:p>
            <a:pPr lvl="2"/>
            <a:r>
              <a:rPr lang="en-US" sz="2000" dirty="0" smtClean="0"/>
              <a:t>The non-AP MLD </a:t>
            </a:r>
            <a:r>
              <a:rPr lang="en-GB" sz="2000" dirty="0" smtClean="0"/>
              <a:t>establishes a Block </a:t>
            </a:r>
            <a:r>
              <a:rPr lang="en-GB" sz="2000" dirty="0" err="1" smtClean="0"/>
              <a:t>Ack</a:t>
            </a:r>
            <a:r>
              <a:rPr lang="en-GB" sz="2000" dirty="0" smtClean="0"/>
              <a:t> agreement for all TIDs. </a:t>
            </a:r>
          </a:p>
          <a:p>
            <a:pPr lvl="1"/>
            <a:r>
              <a:rPr lang="en-GB" dirty="0" smtClean="0"/>
              <a:t>Later, the non-AP MLD changes the link mapping for all TIDs from the link 1 to the link 2. </a:t>
            </a:r>
          </a:p>
          <a:p>
            <a:pPr lvl="1"/>
            <a:r>
              <a:rPr lang="en-GB" b="1" dirty="0"/>
              <a:t>At that time, </a:t>
            </a:r>
            <a:r>
              <a:rPr lang="en-GB" b="1" dirty="0" smtClean="0"/>
              <a:t>for all TIDs, does </a:t>
            </a:r>
            <a:r>
              <a:rPr lang="en-GB" b="1" dirty="0"/>
              <a:t>the non-AP MLD reuse the existing BA agreement or re-establish the BA agreement?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1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Our interpretation is that</a:t>
            </a:r>
            <a:r>
              <a:rPr lang="en-GB" dirty="0" smtClean="0"/>
              <a:t> </a:t>
            </a:r>
            <a:r>
              <a:rPr lang="en-US" dirty="0" smtClean="0"/>
              <a:t>a BA agreement in the MLO </a:t>
            </a:r>
            <a:r>
              <a:rPr lang="en-US" dirty="0"/>
              <a:t>is a per-MLD basis (not a per-link basis</a:t>
            </a:r>
            <a:r>
              <a:rPr lang="en-US" dirty="0" smtClean="0"/>
              <a:t>) and </a:t>
            </a:r>
            <a:r>
              <a:rPr lang="en-US" dirty="0"/>
              <a:t>t</a:t>
            </a:r>
            <a:r>
              <a:rPr lang="en-GB" dirty="0"/>
              <a:t>he non-AP MLD reuses the existing </a:t>
            </a:r>
            <a:r>
              <a:rPr lang="en-GB" dirty="0" smtClean="0"/>
              <a:t>BA </a:t>
            </a:r>
            <a:r>
              <a:rPr lang="en-GB" dirty="0"/>
              <a:t>agreement </a:t>
            </a:r>
            <a:r>
              <a:rPr lang="en-GB" dirty="0" smtClean="0"/>
              <a:t>regardless </a:t>
            </a:r>
            <a:r>
              <a:rPr lang="en-GB" dirty="0"/>
              <a:t>any </a:t>
            </a:r>
            <a:r>
              <a:rPr lang="en-GB" dirty="0" smtClean="0"/>
              <a:t>update on </a:t>
            </a:r>
            <a:r>
              <a:rPr lang="en-GB" dirty="0"/>
              <a:t>the TID-to-link </a:t>
            </a:r>
            <a:r>
              <a:rPr lang="en-GB" dirty="0" smtClean="0"/>
              <a:t>mapping.</a:t>
            </a:r>
            <a:endParaRPr lang="en-US" dirty="0"/>
          </a:p>
          <a:p>
            <a:r>
              <a:rPr lang="en-US" b="1" dirty="0" smtClean="0"/>
              <a:t>It means that, after </a:t>
            </a:r>
            <a:r>
              <a:rPr lang="en-US" b="1" dirty="0"/>
              <a:t>the </a:t>
            </a:r>
            <a:r>
              <a:rPr lang="en-US" b="1" dirty="0" smtClean="0"/>
              <a:t>BA agreement, the </a:t>
            </a:r>
            <a:r>
              <a:rPr lang="en-US" b="1" dirty="0"/>
              <a:t>common sequence number space and the common reordering buffer are applied on all setup links, not only for the enabled links at the </a:t>
            </a:r>
            <a:r>
              <a:rPr lang="en-US" b="1" dirty="0" smtClean="0"/>
              <a:t>BA </a:t>
            </a:r>
            <a:r>
              <a:rPr lang="en-US" b="1" dirty="0"/>
              <a:t>setup time</a:t>
            </a:r>
            <a:r>
              <a:rPr lang="en-US" b="1"/>
              <a:t>. </a:t>
            </a:r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Clarification- 1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3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Do you support that, </a:t>
            </a:r>
            <a:r>
              <a:rPr lang="en-US" b="1" dirty="0" smtClean="0"/>
              <a:t>after </a:t>
            </a:r>
            <a:r>
              <a:rPr lang="en-US" b="1" dirty="0"/>
              <a:t>the </a:t>
            </a:r>
            <a:r>
              <a:rPr lang="en-US" b="1" dirty="0" smtClean="0"/>
              <a:t>BA agreement of a TID in the MLO, the </a:t>
            </a:r>
            <a:r>
              <a:rPr lang="en-US" b="1" dirty="0"/>
              <a:t>common sequence number space and the common reordering buffer </a:t>
            </a:r>
            <a:r>
              <a:rPr lang="en-US" b="1" dirty="0" smtClean="0"/>
              <a:t>of the TID are </a:t>
            </a:r>
            <a:r>
              <a:rPr lang="en-US" b="1" dirty="0"/>
              <a:t>applied on all </a:t>
            </a:r>
            <a:r>
              <a:rPr lang="en-US" b="1" dirty="0" smtClean="0"/>
              <a:t>setup links</a:t>
            </a:r>
            <a:r>
              <a:rPr lang="en-US" dirty="0" smtClean="0"/>
              <a:t>?</a:t>
            </a:r>
            <a:endParaRPr lang="en-US" b="1" dirty="0" smtClean="0"/>
          </a:p>
          <a:p>
            <a:endParaRPr lang="en-US" b="1" dirty="0"/>
          </a:p>
          <a:p>
            <a:pPr lvl="2"/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04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In </a:t>
            </a:r>
            <a:r>
              <a:rPr lang="en-GB" dirty="0" err="1" smtClean="0"/>
              <a:t>TGbe</a:t>
            </a:r>
            <a:r>
              <a:rPr lang="en-GB" dirty="0" smtClean="0"/>
              <a:t> SFD, 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single block </a:t>
            </a:r>
            <a:r>
              <a:rPr lang="en-GB" dirty="0" err="1"/>
              <a:t>ack</a:t>
            </a:r>
            <a:r>
              <a:rPr lang="en-GB" dirty="0"/>
              <a:t> agreement is negotiated between two MLDs for a TID that may be transmitted over one or more </a:t>
            </a:r>
            <a:r>
              <a:rPr lang="en-GB" dirty="0" smtClean="0"/>
              <a:t>links</a:t>
            </a:r>
            <a:endParaRPr lang="en-GB" dirty="0"/>
          </a:p>
          <a:p>
            <a:r>
              <a:rPr lang="en-GB" dirty="0" smtClean="0"/>
              <a:t>But, the BA agreement is not always necessary to transmit frames over one or more links. </a:t>
            </a:r>
          </a:p>
          <a:p>
            <a:r>
              <a:rPr lang="en-US" dirty="0"/>
              <a:t>When the BA agreement </a:t>
            </a:r>
            <a:r>
              <a:rPr lang="en-US" dirty="0" smtClean="0"/>
              <a:t>for a TID does </a:t>
            </a:r>
            <a:r>
              <a:rPr lang="en-US" dirty="0"/>
              <a:t>not </a:t>
            </a:r>
            <a:r>
              <a:rPr lang="en-US" dirty="0" smtClean="0"/>
              <a:t>exist, only </a:t>
            </a:r>
            <a:r>
              <a:rPr lang="en-US" dirty="0"/>
              <a:t>one link has </a:t>
            </a:r>
            <a:r>
              <a:rPr lang="en-US" dirty="0" smtClean="0"/>
              <a:t>an outstanding </a:t>
            </a:r>
            <a:r>
              <a:rPr lang="en-US" dirty="0"/>
              <a:t>frame </a:t>
            </a:r>
            <a:r>
              <a:rPr lang="en-US" dirty="0" smtClean="0"/>
              <a:t>belonging to that </a:t>
            </a:r>
            <a:r>
              <a:rPr lang="en-US" dirty="0"/>
              <a:t>TID. </a:t>
            </a:r>
            <a:r>
              <a:rPr lang="en-US" dirty="0" smtClean="0"/>
              <a:t>But, frames for that TID can be transmitted one or more links.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Clarification- 2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6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the following multi-link BA operation? </a:t>
            </a:r>
          </a:p>
          <a:p>
            <a:pPr lvl="1"/>
            <a:r>
              <a:rPr lang="en-US" dirty="0" smtClean="0"/>
              <a:t>A MLD transmits frames one </a:t>
            </a:r>
            <a:r>
              <a:rPr lang="en-US" dirty="0"/>
              <a:t>or more </a:t>
            </a:r>
            <a:r>
              <a:rPr lang="en-US" dirty="0" smtClean="0"/>
              <a:t>links under the following conditions:  </a:t>
            </a:r>
            <a:endParaRPr lang="en-US" dirty="0"/>
          </a:p>
          <a:p>
            <a:pPr lvl="2"/>
            <a:r>
              <a:rPr lang="en-US" dirty="0" smtClean="0"/>
              <a:t>When </a:t>
            </a:r>
            <a:r>
              <a:rPr lang="en-US" dirty="0"/>
              <a:t>the BA agreement for a TID </a:t>
            </a:r>
            <a:r>
              <a:rPr lang="en-US" dirty="0" smtClean="0"/>
              <a:t>exist</a:t>
            </a:r>
            <a:r>
              <a:rPr lang="en-US" dirty="0"/>
              <a:t>, </a:t>
            </a:r>
            <a:r>
              <a:rPr lang="en-US" dirty="0" smtClean="0"/>
              <a:t>one or more links have an outstanding frame </a:t>
            </a:r>
            <a:r>
              <a:rPr lang="en-US" dirty="0"/>
              <a:t>belonging to that TID</a:t>
            </a:r>
            <a:r>
              <a:rPr lang="en-US" dirty="0" smtClean="0"/>
              <a:t>. </a:t>
            </a:r>
          </a:p>
          <a:p>
            <a:pPr lvl="2"/>
            <a:r>
              <a:rPr lang="en-US" dirty="0" smtClean="0"/>
              <a:t>Otherwise, only one </a:t>
            </a:r>
            <a:r>
              <a:rPr lang="en-US" dirty="0"/>
              <a:t>link has an outstanding frame belonging to that TID.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SP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12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111602</TotalTime>
  <Words>762</Words>
  <Application>Microsoft Office PowerPoint</Application>
  <PresentationFormat>On-screen Show (4:3)</PresentationFormat>
  <Paragraphs>87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802-11-Submission</vt:lpstr>
      <vt:lpstr>Document</vt:lpstr>
      <vt:lpstr>Multi-link BA Clarification</vt:lpstr>
      <vt:lpstr>Recap: Multi-link BA consensus in TGbe SFD</vt:lpstr>
      <vt:lpstr>Clarification- 1</vt:lpstr>
      <vt:lpstr>Clarification- 1</vt:lpstr>
      <vt:lpstr>Clarification- 1</vt:lpstr>
      <vt:lpstr>Clarification- 1</vt:lpstr>
      <vt:lpstr>SP 1</vt:lpstr>
      <vt:lpstr>Clarification- 2</vt:lpstr>
      <vt:lpstr>SP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1687</cp:revision>
  <cp:lastPrinted>1998-02-10T13:28:06Z</cp:lastPrinted>
  <dcterms:created xsi:type="dcterms:W3CDTF">2007-05-21T21:00:37Z</dcterms:created>
  <dcterms:modified xsi:type="dcterms:W3CDTF">2020-03-16T17:18:49Z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