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9" r:id="rId3"/>
    <p:sldId id="448" r:id="rId4"/>
    <p:sldId id="447" r:id="rId5"/>
    <p:sldId id="451" r:id="rId6"/>
    <p:sldId id="396" r:id="rId7"/>
    <p:sldId id="437" r:id="rId8"/>
    <p:sldId id="449" r:id="rId9"/>
    <p:sldId id="450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CFFCC"/>
    <a:srgbClr val="A4FD03"/>
    <a:srgbClr val="00CCFF"/>
    <a:srgbClr val="FFCC99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54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802.11-20/0453r1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NGV GI and LTF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369172"/>
              </p:ext>
            </p:extLst>
          </p:nvPr>
        </p:nvGraphicFramePr>
        <p:xfrm>
          <a:off x="620713" y="3708400"/>
          <a:ext cx="8239125" cy="312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53" name="Document" r:id="rId4" imgW="8656876" imgH="3294958" progId="Word.Document.8">
                  <p:embed/>
                </p:oleObj>
              </mc:Choice>
              <mc:Fallback>
                <p:oleObj name="Document" r:id="rId4" imgW="8656876" imgH="329495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3708400"/>
                        <a:ext cx="8239125" cy="31257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458200" cy="3808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NGV LTF_1x guard interval (GI) value is not specified yet.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Repeated NGV LTF_1x is not a useful format.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 for NGV LTF_1x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077200" cy="3808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LTF_1x GI option is not specified.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0.8us or 1.6us?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combat long delay spread, NGV-LTF-1x is evaluated with 1.6us GI in all compressed LTF/</a:t>
            </a:r>
            <a:r>
              <a:rPr lang="en-US" dirty="0" err="1"/>
              <a:t>Midamble</a:t>
            </a:r>
            <a:r>
              <a:rPr lang="en-US" dirty="0"/>
              <a:t> contributions [1, 2].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addition, the GI for data symbol is fixed to 1.6us.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 to use 1.6us GI for NGV LTF_1x.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1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LTF Formats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625" y="3966804"/>
            <a:ext cx="8382000" cy="154375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LTF_2x: default format.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LTF_1x: high-efficient format (</a:t>
            </a:r>
            <a:r>
              <a:rPr lang="en-US" altLang="zh-CN" dirty="0" err="1"/>
              <a:t>Nss</a:t>
            </a:r>
            <a:r>
              <a:rPr lang="en-US" altLang="zh-CN" dirty="0"/>
              <a:t>=1 only).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improve preamble/</a:t>
            </a:r>
            <a:r>
              <a:rPr lang="en-US" altLang="zh-CN" dirty="0" err="1"/>
              <a:t>midamble</a:t>
            </a:r>
            <a:r>
              <a:rPr lang="en-US" altLang="zh-CN" dirty="0"/>
              <a:t> efficiency for high throughput case.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Repeated LTF_2x: range extension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improved channel estimation SNR for extended range case.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Repeated LTF_1x is similar to LTF_2x.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55CBD4-65DE-43A0-BB0A-FAD5D3C64F1C}"/>
              </a:ext>
            </a:extLst>
          </p:cNvPr>
          <p:cNvSpPr/>
          <p:nvPr/>
        </p:nvSpPr>
        <p:spPr bwMode="auto">
          <a:xfrm>
            <a:off x="1925636" y="2170627"/>
            <a:ext cx="971535" cy="381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GI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54DC61F-81F9-4F25-9EA2-0CAE040D8A62}"/>
              </a:ext>
            </a:extLst>
          </p:cNvPr>
          <p:cNvSpPr/>
          <p:nvPr/>
        </p:nvSpPr>
        <p:spPr bwMode="auto">
          <a:xfrm>
            <a:off x="2897171" y="2177787"/>
            <a:ext cx="1317635" cy="3810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BE57ECF-B990-41A2-8E18-7BEDF54124AC}"/>
              </a:ext>
            </a:extLst>
          </p:cNvPr>
          <p:cNvSpPr/>
          <p:nvPr/>
        </p:nvSpPr>
        <p:spPr bwMode="auto">
          <a:xfrm>
            <a:off x="4214807" y="2171567"/>
            <a:ext cx="1317636" cy="3810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837E8FC-A779-4453-A09F-549445E2C6B7}"/>
              </a:ext>
            </a:extLst>
          </p:cNvPr>
          <p:cNvSpPr/>
          <p:nvPr/>
        </p:nvSpPr>
        <p:spPr bwMode="auto">
          <a:xfrm>
            <a:off x="1925636" y="2685333"/>
            <a:ext cx="971535" cy="381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GI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2836502-1046-4C40-A35E-392AC64A0451}"/>
              </a:ext>
            </a:extLst>
          </p:cNvPr>
          <p:cNvSpPr/>
          <p:nvPr/>
        </p:nvSpPr>
        <p:spPr bwMode="auto">
          <a:xfrm>
            <a:off x="2897171" y="2692493"/>
            <a:ext cx="2635272" cy="3810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89CF171-12DD-4F3C-94F9-C87E333EA4A7}"/>
              </a:ext>
            </a:extLst>
          </p:cNvPr>
          <p:cNvSpPr/>
          <p:nvPr/>
        </p:nvSpPr>
        <p:spPr bwMode="auto">
          <a:xfrm>
            <a:off x="1925636" y="1683993"/>
            <a:ext cx="971535" cy="381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GI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A724955-6D51-4D63-9E27-E5C5F71193C9}"/>
              </a:ext>
            </a:extLst>
          </p:cNvPr>
          <p:cNvSpPr/>
          <p:nvPr/>
        </p:nvSpPr>
        <p:spPr bwMode="auto">
          <a:xfrm>
            <a:off x="2897171" y="1691153"/>
            <a:ext cx="1317635" cy="3810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87F3F7-F7BE-47F5-B41D-499D04D6BA84}"/>
              </a:ext>
            </a:extLst>
          </p:cNvPr>
          <p:cNvSpPr/>
          <p:nvPr/>
        </p:nvSpPr>
        <p:spPr bwMode="auto">
          <a:xfrm>
            <a:off x="1947811" y="3263800"/>
            <a:ext cx="971535" cy="381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GI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79E1386-1968-4EA2-A125-A5ACA6D134EF}"/>
              </a:ext>
            </a:extLst>
          </p:cNvPr>
          <p:cNvSpPr/>
          <p:nvPr/>
        </p:nvSpPr>
        <p:spPr bwMode="auto">
          <a:xfrm>
            <a:off x="2919346" y="3270960"/>
            <a:ext cx="2635272" cy="3810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CAFE751-A4F6-47DC-8A6D-9212C7C07B74}"/>
              </a:ext>
            </a:extLst>
          </p:cNvPr>
          <p:cNvSpPr/>
          <p:nvPr/>
        </p:nvSpPr>
        <p:spPr bwMode="auto">
          <a:xfrm>
            <a:off x="5554618" y="3263800"/>
            <a:ext cx="2635272" cy="3810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1FCA69-608B-4BAB-A9B1-244E44721605}"/>
              </a:ext>
            </a:extLst>
          </p:cNvPr>
          <p:cNvSpPr txBox="1"/>
          <p:nvPr/>
        </p:nvSpPr>
        <p:spPr>
          <a:xfrm>
            <a:off x="900469" y="1692644"/>
            <a:ext cx="8374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LTF_1x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4DCA1A-7815-4899-BF40-2C3298F9CBE5}"/>
              </a:ext>
            </a:extLst>
          </p:cNvPr>
          <p:cNvSpPr txBox="1"/>
          <p:nvPr/>
        </p:nvSpPr>
        <p:spPr>
          <a:xfrm>
            <a:off x="294410" y="2171567"/>
            <a:ext cx="16534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Repeated LTF_1x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1E76E2B-8F58-4F31-8EA7-059BD69152ED}"/>
              </a:ext>
            </a:extLst>
          </p:cNvPr>
          <p:cNvSpPr txBox="1"/>
          <p:nvPr/>
        </p:nvSpPr>
        <p:spPr>
          <a:xfrm>
            <a:off x="900468" y="2692493"/>
            <a:ext cx="8374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LTF_2x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9E43344-F9D1-4753-B003-A88086FE82F8}"/>
              </a:ext>
            </a:extLst>
          </p:cNvPr>
          <p:cNvSpPr txBox="1"/>
          <p:nvPr/>
        </p:nvSpPr>
        <p:spPr>
          <a:xfrm>
            <a:off x="231483" y="3292183"/>
            <a:ext cx="16534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Repeated LTF_2x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962C334F-EC6C-4185-AF08-506E08FB5507}"/>
              </a:ext>
            </a:extLst>
          </p:cNvPr>
          <p:cNvSpPr/>
          <p:nvPr/>
        </p:nvSpPr>
        <p:spPr bwMode="auto">
          <a:xfrm>
            <a:off x="1884884" y="2072153"/>
            <a:ext cx="3982516" cy="1059847"/>
          </a:xfrm>
          <a:prstGeom prst="roundRect">
            <a:avLst/>
          </a:prstGeom>
          <a:noFill/>
          <a:ln w="28575" cap="flat" cmpd="sng" algn="ctr">
            <a:solidFill>
              <a:srgbClr val="FF99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9265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Repeated LTF_1x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8612"/>
            <a:ext cx="8001000" cy="46497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Repeated LTF_1x can not achieve either purpose of efficiency and SNR improvement.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Propose to remove Repeated LTF_1x format.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NGV LTF formats: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LTF_2x: default format.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LTF_1x: high-efficient format (</a:t>
            </a:r>
            <a:r>
              <a:rPr lang="en-US" altLang="zh-CN" dirty="0" err="1"/>
              <a:t>Nss</a:t>
            </a:r>
            <a:r>
              <a:rPr lang="en-US" altLang="zh-CN" dirty="0"/>
              <a:t>=1 only).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Repeated LTF_2x: range extension format</a:t>
            </a:r>
          </a:p>
        </p:txBody>
      </p:sp>
    </p:spTree>
    <p:extLst>
      <p:ext uri="{BB962C8B-B14F-4D97-AF65-F5344CB8AC3E}">
        <p14:creationId xmlns:p14="http://schemas.microsoft.com/office/powerpoint/2010/main" val="2946384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Prashant Sharma and etc., “</a:t>
            </a:r>
            <a:r>
              <a:rPr lang="en-US" dirty="0" err="1"/>
              <a:t>Midamble</a:t>
            </a:r>
            <a:r>
              <a:rPr lang="en-US" dirty="0"/>
              <a:t> Compression”, 11-19/0685r2</a:t>
            </a:r>
          </a:p>
          <a:p>
            <a:pPr marL="0" indent="0"/>
            <a:r>
              <a:rPr lang="en-US" dirty="0"/>
              <a:t>[2] Yujin Noh and </a:t>
            </a:r>
            <a:r>
              <a:rPr lang="en-US" dirty="0" err="1"/>
              <a:t>etc</a:t>
            </a:r>
            <a:r>
              <a:rPr lang="en-US" dirty="0"/>
              <a:t>, “Compressed </a:t>
            </a:r>
            <a:r>
              <a:rPr lang="en-US" dirty="0" err="1"/>
              <a:t>Midamble</a:t>
            </a:r>
            <a:r>
              <a:rPr lang="en-US" dirty="0"/>
              <a:t> in NGV”, 11-19/1152r1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that NGV LTF_1x uses 1.6us GI?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5075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that NGV does not support repeated LTF_1x?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964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incorporate the spec changes in 11-20/0454r0 into 11bd spec D0.3?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8576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441</Words>
  <Application>Microsoft Office PowerPoint</Application>
  <PresentationFormat>On-screen Show (4:3)</PresentationFormat>
  <Paragraphs>96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NGV GI and LTF</vt:lpstr>
      <vt:lpstr>Introduction</vt:lpstr>
      <vt:lpstr>GI for NGV LTF_1x</vt:lpstr>
      <vt:lpstr>LTF Formats</vt:lpstr>
      <vt:lpstr>Repeated LTF_1x</vt:lpstr>
      <vt:lpstr>Reference</vt:lpstr>
      <vt:lpstr>Straw Poll 1</vt:lpstr>
      <vt:lpstr>Straw Poll 2</vt:lpstr>
      <vt:lpstr>Straw Poll 3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1466</cp:revision>
  <cp:lastPrinted>1601-01-01T00:00:00Z</cp:lastPrinted>
  <dcterms:created xsi:type="dcterms:W3CDTF">2015-10-31T00:33:08Z</dcterms:created>
  <dcterms:modified xsi:type="dcterms:W3CDTF">2020-03-17T14:56:27Z</dcterms:modified>
</cp:coreProperties>
</file>