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9" r:id="rId3"/>
    <p:sldId id="448" r:id="rId4"/>
    <p:sldId id="447" r:id="rId5"/>
    <p:sldId id="396" r:id="rId6"/>
    <p:sldId id="437" r:id="rId7"/>
    <p:sldId id="449" r:id="rId8"/>
    <p:sldId id="45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4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802.11-20/0453r0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GI and LTF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69172"/>
              </p:ext>
            </p:extLst>
          </p:nvPr>
        </p:nvGraphicFramePr>
        <p:xfrm>
          <a:off x="620713" y="3708400"/>
          <a:ext cx="8239125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6" name="Document" r:id="rId4" imgW="8656876" imgH="3294958" progId="Word.Document.8">
                  <p:embed/>
                </p:oleObj>
              </mc:Choice>
              <mc:Fallback>
                <p:oleObj name="Document" r:id="rId4" imgW="8656876" imgH="329495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08400"/>
                        <a:ext cx="8239125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458200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NGV LTF_1x guard interval (GI) value is not specified yet.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Repeated NGV LTF_1x is not a useful format.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 for NGV LTF_1x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3808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LTF_1x GI option is not specified.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0.8us or 1.6us?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combat long delay spread, NGV-LTF-1x is evaluated with 1.6us GI in all compressed LTF/</a:t>
            </a:r>
            <a:r>
              <a:rPr lang="en-US" dirty="0" err="1"/>
              <a:t>Midamble</a:t>
            </a:r>
            <a:r>
              <a:rPr lang="en-US" dirty="0"/>
              <a:t> contributions [1, 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addition, the GI for data symbol is fixed to 1.6us.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to use 1.6us GI for NGV LTF_1x.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Repeated LTF_1x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8612"/>
            <a:ext cx="8001000" cy="4649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LTF_1x is designed to improve preamble/</a:t>
            </a:r>
            <a:r>
              <a:rPr lang="en-US" altLang="zh-CN" dirty="0" err="1"/>
              <a:t>midamble</a:t>
            </a:r>
            <a:r>
              <a:rPr lang="en-US" altLang="zh-CN" dirty="0"/>
              <a:t> efficiency for high throughput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LTF is designed to improved channel estimation SNR for extended range case.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LTF_1x can not achieve either purpose.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remove Repeated LTF_1x format.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NGV LTF formats: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LTF_2x: default format.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LTF_1x: high-efficient format (</a:t>
            </a:r>
            <a:r>
              <a:rPr lang="en-US" altLang="zh-CN" dirty="0" err="1"/>
              <a:t>Nss</a:t>
            </a:r>
            <a:r>
              <a:rPr lang="en-US" altLang="zh-CN" dirty="0"/>
              <a:t>=1 only).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Repeated LTF_2x: range extension format</a:t>
            </a:r>
          </a:p>
        </p:txBody>
      </p:sp>
    </p:spTree>
    <p:extLst>
      <p:ext uri="{BB962C8B-B14F-4D97-AF65-F5344CB8AC3E}">
        <p14:creationId xmlns:p14="http://schemas.microsoft.com/office/powerpoint/2010/main" val="78926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Prashant Sharma and etc., “</a:t>
            </a:r>
            <a:r>
              <a:rPr lang="en-US" dirty="0" err="1"/>
              <a:t>Midamble</a:t>
            </a:r>
            <a:r>
              <a:rPr lang="en-US" dirty="0"/>
              <a:t> Compression”, 11-19/0685r2</a:t>
            </a:r>
          </a:p>
          <a:p>
            <a:pPr marL="0" indent="0"/>
            <a:r>
              <a:rPr lang="en-US" dirty="0"/>
              <a:t>[2] Yujin Noh and </a:t>
            </a:r>
            <a:r>
              <a:rPr lang="en-US" dirty="0" err="1"/>
              <a:t>etc</a:t>
            </a:r>
            <a:r>
              <a:rPr lang="en-US" dirty="0"/>
              <a:t>, “Compressed </a:t>
            </a:r>
            <a:r>
              <a:rPr lang="en-US" dirty="0" err="1"/>
              <a:t>Midamble</a:t>
            </a:r>
            <a:r>
              <a:rPr lang="en-US" dirty="0"/>
              <a:t> in NGV”, 11-19/1152r1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NGV LTF_1x uses 1.6us GI?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NGV does not support repeated LTF_1x?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96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incorporate the spec changes in 11-20/0454r0 into 11bd spec D0.3?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57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379</Words>
  <Application>Microsoft Office PowerPoint</Application>
  <PresentationFormat>On-screen Show (4:3)</PresentationFormat>
  <Paragraphs>80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Microsoft Word 97 - 2003 Document</vt:lpstr>
      <vt:lpstr>NGV GI and LTF</vt:lpstr>
      <vt:lpstr>Introduction</vt:lpstr>
      <vt:lpstr>GI for NGV LTF_1x</vt:lpstr>
      <vt:lpstr>Repeated LTF_1x</vt:lpstr>
      <vt:lpstr>Reference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1459</cp:revision>
  <cp:lastPrinted>1601-01-01T00:00:00Z</cp:lastPrinted>
  <dcterms:created xsi:type="dcterms:W3CDTF">2015-10-31T00:33:08Z</dcterms:created>
  <dcterms:modified xsi:type="dcterms:W3CDTF">2020-03-15T22:35:36Z</dcterms:modified>
</cp:coreProperties>
</file>