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9" r:id="rId3"/>
    <p:sldId id="447" r:id="rId4"/>
    <p:sldId id="446" r:id="rId5"/>
    <p:sldId id="396" r:id="rId6"/>
    <p:sldId id="437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4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802.11-20/0451r0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SIG CRC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604198"/>
              </p:ext>
            </p:extLst>
          </p:nvPr>
        </p:nvGraphicFramePr>
        <p:xfrm>
          <a:off x="620713" y="3709988"/>
          <a:ext cx="8239125" cy="312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" name="Document" r:id="rId4" imgW="8656876" imgH="3290286" progId="Word.Document.8">
                  <p:embed/>
                </p:oleObj>
              </mc:Choice>
              <mc:Fallback>
                <p:oleObj name="Document" r:id="rId4" imgW="8656876" imgH="32902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09988"/>
                        <a:ext cx="8239125" cy="3121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153401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NGV-SIG content bits are decided in Jan. meeting [1]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4-bit CRC generation is not specified.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the method similar to 11ax for the 4-bit </a:t>
            </a:r>
            <a:r>
              <a:rPr lang="en-US"/>
              <a:t>CRC generation.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CRC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37" y="1447800"/>
            <a:ext cx="7770813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11ax SIG-A uses 4 bit defined in </a:t>
            </a:r>
            <a:r>
              <a:rPr lang="en-US" dirty="0"/>
              <a:t>27.3.11.7.3 (CRC computation)</a:t>
            </a:r>
            <a:r>
              <a:rPr lang="en-US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same CRC generation method can be adopted for NGV-SIG with L=13.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31E594-D769-40E1-B913-5F6736BA1308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3124200" y="2667000"/>
            <a:ext cx="4608990" cy="374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26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6BC1DE-12CD-414C-ACF7-6CE215286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519236"/>
              </p:ext>
            </p:extLst>
          </p:nvPr>
        </p:nvGraphicFramePr>
        <p:xfrm>
          <a:off x="762001" y="1598010"/>
          <a:ext cx="7780338" cy="4699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742">
                  <a:extLst>
                    <a:ext uri="{9D8B030D-6E8A-4147-A177-3AD203B41FA5}">
                      <a16:colId xmlns:a16="http://schemas.microsoft.com/office/drawing/2014/main" val="2856272138"/>
                    </a:ext>
                  </a:extLst>
                </a:gridCol>
                <a:gridCol w="1125286">
                  <a:extLst>
                    <a:ext uri="{9D8B030D-6E8A-4147-A177-3AD203B41FA5}">
                      <a16:colId xmlns:a16="http://schemas.microsoft.com/office/drawing/2014/main" val="3785655116"/>
                    </a:ext>
                  </a:extLst>
                </a:gridCol>
                <a:gridCol w="825187">
                  <a:extLst>
                    <a:ext uri="{9D8B030D-6E8A-4147-A177-3AD203B41FA5}">
                      <a16:colId xmlns:a16="http://schemas.microsoft.com/office/drawing/2014/main" val="3004113489"/>
                    </a:ext>
                  </a:extLst>
                </a:gridCol>
                <a:gridCol w="4951123">
                  <a:extLst>
                    <a:ext uri="{9D8B030D-6E8A-4147-A177-3AD203B41FA5}">
                      <a16:colId xmlns:a16="http://schemas.microsoft.com/office/drawing/2014/main" val="2213764449"/>
                    </a:ext>
                  </a:extLst>
                </a:gridCol>
              </a:tblGrid>
              <a:tr h="3365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Field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478044"/>
                  </a:ext>
                </a:extLst>
              </a:tr>
              <a:tr h="3365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B0-B1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PHY version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11bd, other three options are reserved for future generations.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018062"/>
                  </a:ext>
                </a:extLst>
              </a:tr>
              <a:tr h="19795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10MHz, set 1 for 20MHz.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248725"/>
                  </a:ext>
                </a:extLst>
              </a:tr>
              <a:tr h="200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B3-B6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MCS 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943226"/>
                  </a:ext>
                </a:extLst>
              </a:tr>
              <a:tr h="200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 ss, and set 1 for 2ss.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407833"/>
                  </a:ext>
                </a:extLst>
              </a:tr>
              <a:tr h="3365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B8-B9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Midamble</a:t>
                      </a:r>
                      <a:r>
                        <a:rPr lang="en-US" sz="1400" dirty="0"/>
                        <a:t> Periodicity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4 symbols, set 1 for 8 symbols, set 2 for 16 symbol. Value 3 is reserved.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669495"/>
                  </a:ext>
                </a:extLst>
              </a:tr>
              <a:tr h="200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LTF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uncompressed LTF; set 1 for compressed LTF.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0837"/>
                  </a:ext>
                </a:extLst>
              </a:tr>
              <a:tr h="4750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LDPC Extra OFDM 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LDPC PPDU encoding process results in an extra OFDM symbol as described in 21.3.10.5.4 (LDPC coding). Set to 0 otherwise.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839046"/>
                  </a:ext>
                </a:extLst>
              </a:tr>
              <a:tr h="19795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B12-B13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 and set to 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882342"/>
                  </a:ext>
                </a:extLst>
              </a:tr>
              <a:tr h="3928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B14-B17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 calculated as in </a:t>
                      </a:r>
                      <a:r>
                        <a:rPr lang="en-US" sz="1400" strike="sng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19.3.9.4.4 (CRC calculation for HTSIG).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27.3.11.7.3 (CRC computation) by setting L = 13.</a:t>
                      </a:r>
                      <a:endParaRPr lang="en-US" sz="14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01404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B18-B23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Used to terminate the trellis of the convolutional decoder. Set to 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4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5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“NGV SIG content </a:t>
            </a:r>
            <a:r>
              <a:rPr lang="en-US" dirty="0" err="1"/>
              <a:t>followup</a:t>
            </a:r>
            <a:r>
              <a:rPr lang="en-US" dirty="0"/>
              <a:t>”, 11-20/0044r2.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incorporate the spec changes in 11-20/0452r0 into 11bd spec D0.3?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375</Words>
  <Application>Microsoft Office PowerPoint</Application>
  <PresentationFormat>On-screen Show (4:3)</PresentationFormat>
  <Paragraphs>92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Microsoft Word 97 - 2003 Document</vt:lpstr>
      <vt:lpstr>NGV SIG CRC</vt:lpstr>
      <vt:lpstr>Introduction</vt:lpstr>
      <vt:lpstr>NGV SIG CRC</vt:lpstr>
      <vt:lpstr>NGV SIG Table</vt:lpstr>
      <vt:lpstr>Reference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1434</cp:revision>
  <cp:lastPrinted>1601-01-01T00:00:00Z</cp:lastPrinted>
  <dcterms:created xsi:type="dcterms:W3CDTF">2015-10-31T00:33:08Z</dcterms:created>
  <dcterms:modified xsi:type="dcterms:W3CDTF">2020-03-15T23:01:43Z</dcterms:modified>
</cp:coreProperties>
</file>