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9" r:id="rId6"/>
    <p:sldId id="1039" r:id="rId7"/>
    <p:sldId id="1048" r:id="rId8"/>
    <p:sldId id="1050" r:id="rId9"/>
    <p:sldId id="105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/>
  </p:normalViewPr>
  <p:slideViewPr>
    <p:cSldViewPr>
      <p:cViewPr varScale="1">
        <p:scale>
          <a:sx n="77" d="100"/>
          <a:sy n="77" d="100"/>
        </p:scale>
        <p:origin x="31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802.11-20/0444r0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Non-STR STA </a:t>
            </a:r>
            <a:r>
              <a:rPr lang="en-GB" dirty="0" err="1"/>
              <a:t>Behaviors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for the given set of links</a:t>
            </a:r>
            <a:endParaRPr lang="en-US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for the given set of links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(i.e., it can only do Tx/Tx or Rx/Rx on all links)</a:t>
            </a: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Background and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case of STR AP + non-STR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When the STA is transmitting UL on the first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STA will not be able to receive DL transmission on the second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STA will not be able to continue count down on the second link either (we call this CCA blocked)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describe the STA is “deaf” on the second link during the period of transmission on the first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Problem statement: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When the transmission is finished on the first link, what should the STA do on the second link given that the STA has been deaf on that second link?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Continue the count down immediately? Wait for a while to observe NAV first, etc.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Option 1: Count Down Procedure after</a:t>
            </a:r>
            <a:br>
              <a:rPr lang="en-US" dirty="0"/>
            </a:br>
            <a:r>
              <a:rPr lang="en-US" dirty="0"/>
              <a:t>Link Gone Deaf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1434"/>
            <a:ext cx="7770813" cy="21685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Reuse the existing Nav Sync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At the end of Link 1 Tx, start a </a:t>
            </a:r>
            <a:r>
              <a:rPr lang="en-US" b="0" dirty="0" err="1">
                <a:solidFill>
                  <a:schemeClr val="tx2"/>
                </a:solidFill>
              </a:rPr>
              <a:t>countdown_prohibit</a:t>
            </a:r>
            <a:r>
              <a:rPr lang="en-US" b="0" dirty="0">
                <a:solidFill>
                  <a:schemeClr val="tx2"/>
                </a:solidFill>
              </a:rPr>
              <a:t> timer (set to </a:t>
            </a:r>
            <a:r>
              <a:rPr lang="en-US" b="0" dirty="0" err="1">
                <a:solidFill>
                  <a:schemeClr val="tx2"/>
                </a:solidFill>
              </a:rPr>
              <a:t>aPPDUMaxTime</a:t>
            </a:r>
            <a:r>
              <a:rPr lang="en-US" b="0" dirty="0">
                <a:solidFill>
                  <a:schemeClr val="tx2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STA Tx on Link 1 while the </a:t>
            </a:r>
            <a:r>
              <a:rPr lang="en-US" b="0" dirty="0" err="1">
                <a:solidFill>
                  <a:schemeClr val="tx2"/>
                </a:solidFill>
              </a:rPr>
              <a:t>countdown_prohibit</a:t>
            </a:r>
            <a:r>
              <a:rPr lang="en-US" b="0" dirty="0">
                <a:solidFill>
                  <a:schemeClr val="tx2"/>
                </a:solidFill>
              </a:rPr>
              <a:t> timer is running, the timer is reset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</a:t>
            </a:r>
            <a:r>
              <a:rPr lang="en-US" dirty="0" err="1">
                <a:solidFill>
                  <a:schemeClr val="tx2"/>
                </a:solidFill>
              </a:rPr>
              <a:t>countdown_prohibit</a:t>
            </a:r>
            <a:r>
              <a:rPr lang="en-US" dirty="0">
                <a:solidFill>
                  <a:schemeClr val="tx2"/>
                </a:solidFill>
              </a:rPr>
              <a:t> timer is expired if STA2 successfully decode a preamble and/or NAV</a:t>
            </a:r>
            <a:endParaRPr lang="en-US" b="0" dirty="0">
              <a:solidFill>
                <a:schemeClr val="tx2"/>
              </a:solidFill>
            </a:endParaRPr>
          </a:p>
          <a:p>
            <a:pPr marL="0" indent="0"/>
            <a:endParaRPr lang="en-US" dirty="0">
              <a:solidFill>
                <a:schemeClr val="tx2"/>
              </a:solidFill>
            </a:endParaRPr>
          </a:p>
          <a:p>
            <a:pPr marL="0" indent="0"/>
            <a:endParaRPr lang="en-US" dirty="0">
              <a:solidFill>
                <a:srgbClr val="FF000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28D209D-D43A-4760-98E8-824DC0A457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616936"/>
              </p:ext>
            </p:extLst>
          </p:nvPr>
        </p:nvGraphicFramePr>
        <p:xfrm>
          <a:off x="771525" y="4476750"/>
          <a:ext cx="7596188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Visio" r:id="rId3" imgW="6381590" imgH="1809821" progId="Visio.Drawing.11">
                  <p:embed/>
                </p:oleObj>
              </mc:Choice>
              <mc:Fallback>
                <p:oleObj name="Visio" r:id="rId3" imgW="6381590" imgH="1809821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28D209D-D43A-4760-98E8-824DC0A457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1525" y="4476750"/>
                        <a:ext cx="7596188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114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Option 2: Lowered ED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1658"/>
            <a:ext cx="7770813" cy="21685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After the transmission ends on the first link, the ED Level of STA2 is reduced to -82dBm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STA2 misses some preamble transmission (by other STAs) that was within the PPDU1 transmission, STA2 would still detect a transmission on link 2 and NOT resume its count down</a:t>
            </a:r>
          </a:p>
          <a:p>
            <a:pPr marL="0" indent="0"/>
            <a:endParaRPr lang="en-US" dirty="0">
              <a:solidFill>
                <a:srgbClr val="FF000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34688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Option 3: Cross-Link NAV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1658"/>
            <a:ext cx="7770813" cy="21685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After the PPDU transmission on link 1, AP1 send a 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the same BA, AP1 can include the NAV setting of AP2 and send it to STA1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STA1 can then indicate the NAV setting to STA2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STA2 will then update its NAV based on the received info</a:t>
            </a:r>
            <a:endParaRPr lang="en-US" dirty="0">
              <a:solidFill>
                <a:schemeClr val="tx2"/>
              </a:solidFill>
            </a:endParaRPr>
          </a:p>
          <a:p>
            <a:pPr marL="0" indent="0"/>
            <a:endParaRPr lang="en-US" dirty="0">
              <a:solidFill>
                <a:srgbClr val="FF000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F9F7992-30C0-4ADC-830A-57D4DF865C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259440"/>
              </p:ext>
            </p:extLst>
          </p:nvPr>
        </p:nvGraphicFramePr>
        <p:xfrm>
          <a:off x="771525" y="4181475"/>
          <a:ext cx="7596188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Visio" r:id="rId3" imgW="6381861" imgH="1809684" progId="Visio.Drawing.11">
                  <p:embed/>
                </p:oleObj>
              </mc:Choice>
              <mc:Fallback>
                <p:oleObj name="Visio" r:id="rId3" imgW="6381861" imgH="1809684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28D209D-D43A-4760-98E8-824DC0A457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1525" y="4181475"/>
                        <a:ext cx="7596188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684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712AC8-A898-43EA-B953-07916E0046F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11361</TotalTime>
  <Words>471</Words>
  <Application>Microsoft Office PowerPoint</Application>
  <PresentationFormat>On-screen Show (4:3)</PresentationFormat>
  <Paragraphs>47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Visio</vt:lpstr>
      <vt:lpstr>MLA: Non-STR STA Behaviors</vt:lpstr>
      <vt:lpstr>Terminology</vt:lpstr>
      <vt:lpstr>Background and Problem Statement</vt:lpstr>
      <vt:lpstr>Option 1: Count Down Procedure after Link Gone Deaf</vt:lpstr>
      <vt:lpstr>Option 2: Lowered ED Level</vt:lpstr>
      <vt:lpstr>Option 3: Cross-Link NAV Setting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224</cp:revision>
  <cp:lastPrinted>1601-01-01T00:00:00Z</cp:lastPrinted>
  <dcterms:created xsi:type="dcterms:W3CDTF">2019-06-07T21:10:12Z</dcterms:created>
  <dcterms:modified xsi:type="dcterms:W3CDTF">2020-03-16T05:19:37Z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