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90" r:id="rId6"/>
    <p:sldId id="1039" r:id="rId7"/>
    <p:sldId id="1049" r:id="rId8"/>
    <p:sldId id="1050" r:id="rId9"/>
    <p:sldId id="1056" r:id="rId10"/>
    <p:sldId id="1055" r:id="rId11"/>
    <p:sldId id="1057" r:id="rId12"/>
    <p:sldId id="1058" r:id="rId13"/>
    <p:sldId id="1059" r:id="rId14"/>
    <p:sldId id="1052" r:id="rId15"/>
    <p:sldId id="105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92" d="100"/>
          <a:sy n="92" d="100"/>
        </p:scale>
        <p:origin x="106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802.11-20/0443r1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SSID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Tx Beacons vs Non-Tx Beacons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previous diagrams assume all APs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a beacon. However, it’s possible to save OTA resources to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only a subset of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Imagine the blue and green “C” shapes are stacked on top of each other as two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For each channe</a:t>
            </a:r>
            <a:r>
              <a:rPr lang="en-US" dirty="0">
                <a:solidFill>
                  <a:schemeClr val="tx2"/>
                </a:solidFill>
              </a:rPr>
              <a:t>l vertically, we can pick one or more layer to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 beacons. Then, the rest of the other layers will become non-Tx beacons, which will be carried as non-Tx info in the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beacon(s)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518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Summary of What’s Needed for the Spec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Define the concept of MLO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Carried in management frames by the AP (same as legacy SSID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Its value can be the same as or different than the per-AP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Client discovers all 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Pre-11be clients can only discover the legacy SSID(s)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MLO clients can discover (and display to the user) the legacy SSIDs and the MLO SSID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11175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shall have only one SSID, that is transmitted by the APs that are affiliated to the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1: It is TBD whether the APs that are affiliated to the AP MLD can also have a separate 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2: Signaling of the SSID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9245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Currently an AP broadcasts an SSID on a link so a client looking for the same SSID value can discover this AP for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MLO, there are multiple APs (and beacons). How should the SSID be conveyed to an MLO client?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How to ensure the legacy clients are not impacted?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Today a client looks for a specific SSID to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SSID for which the client possesses security credentials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Only </a:t>
            </a:r>
            <a:r>
              <a:rPr lang="en-US" dirty="0">
                <a:solidFill>
                  <a:schemeClr val="tx2"/>
                </a:solidFill>
              </a:rPr>
              <a:t>connected to one SSID at any given time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client discovers the specific SSID by active and passive scanning (beacon and Probe Requests)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the client finds multiple BSSs in multiple bands/channels that serve the same SSID, the client will select one channel to perform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SSID is specified in the Association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user cannot specify which BSS a client should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selection is client implementation-specific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2954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fact, most latest mesh-type home Wi-Fi networks only allow the user to configure a single SSID per each network the user wants to set up (e.g., home network, guest network, </a:t>
            </a:r>
            <a:r>
              <a:rPr lang="en-US" b="0" dirty="0" err="1">
                <a:solidFill>
                  <a:schemeClr val="tx2"/>
                </a:solidFill>
              </a:rPr>
              <a:t>etc</a:t>
            </a:r>
            <a:r>
              <a:rPr lang="en-US" b="0" dirty="0">
                <a:solidFill>
                  <a:schemeClr val="tx2"/>
                </a:solidFill>
              </a:rPr>
              <a:t>). The APs will then </a:t>
            </a:r>
            <a:r>
              <a:rPr lang="en-US" b="0" dirty="0" err="1">
                <a:solidFill>
                  <a:schemeClr val="tx2"/>
                </a:solidFill>
              </a:rPr>
              <a:t>bcast</a:t>
            </a:r>
            <a:r>
              <a:rPr lang="en-US" b="0" dirty="0">
                <a:solidFill>
                  <a:schemeClr val="tx2"/>
                </a:solidFill>
              </a:rPr>
              <a:t> this SSID in all its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Some users prefer to set up different SSIDs on different bands and manually separate the clients on different SSIDs.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SSID on 2.4GHz = ssid_2.4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SSID on 5GHz = </a:t>
            </a:r>
            <a:r>
              <a:rPr lang="en-US" b="0" dirty="0">
                <a:solidFill>
                  <a:schemeClr val="tx2"/>
                </a:solidFill>
              </a:rPr>
              <a:t>ssid_5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b="0" dirty="0">
                <a:solidFill>
                  <a:schemeClr val="tx2"/>
                </a:solidFill>
              </a:rPr>
              <a:t>ll the IoT devices can then be connected to bssid_2.4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kind of setting does not make sense for MLO clients because the user should not be required to enter the corresponding credentials for EACH link of the MLO client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3353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current SSID carried in the beacon remains there to serve the legacy (pre-11be)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serve MLO clients, an SSID is configured for an AP MLD (i.e., SSID is per-AP MLD and per network the user wants to instantiate)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preserves the current user experience where the user selects  one SSID to connect to (and not one SSID per each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MLO SSID will be carried in the “MLO info” part of the beacon/Probe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above supports the manual SSID partitioning user case (in </a:t>
            </a:r>
            <a:r>
              <a:rPr lang="en-US" b="0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b="0" dirty="0">
                <a:solidFill>
                  <a:schemeClr val="tx2"/>
                </a:solidFill>
              </a:rPr>
              <a:t> slide) and does not require the user to reconfigure the legacy devices (to the new SSID)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10098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Comparison to Another Scheme (Option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1: same SSID for all APs on the same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Does not support the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dirty="0">
                <a:solidFill>
                  <a:schemeClr val="tx2"/>
                </a:solidFill>
              </a:rPr>
              <a:t> slide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2: add MLO SSID to legacy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Supports the split-SSID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 </a:t>
            </a:r>
            <a:r>
              <a:rPr lang="en-US" dirty="0">
                <a:solidFill>
                  <a:schemeClr val="tx2"/>
                </a:solidFill>
              </a:rPr>
              <a:t>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This also allows same SSID for all APs on the same AP MLD (i.e., superset of Option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146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348230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0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865693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51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148647"/>
              </p:ext>
            </p:extLst>
          </p:nvPr>
        </p:nvGraphicFramePr>
        <p:xfrm>
          <a:off x="877888" y="708025"/>
          <a:ext cx="6934200" cy="56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Visio" r:id="rId3" imgW="8334400" imgH="6781774" progId="Visio.Drawing.11">
                  <p:embed/>
                </p:oleObj>
              </mc:Choice>
              <mc:Fallback>
                <p:oleObj name="Visio" r:id="rId3" imgW="8334400" imgH="678177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8" y="708025"/>
                        <a:ext cx="6934200" cy="564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42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10238</TotalTime>
  <Words>865</Words>
  <Application>Microsoft Office PowerPoint</Application>
  <PresentationFormat>On-screen Show (4:3)</PresentationFormat>
  <Paragraphs>80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Visio</vt:lpstr>
      <vt:lpstr>MLA: SSID Considerations</vt:lpstr>
      <vt:lpstr>Motivation</vt:lpstr>
      <vt:lpstr>Observations</vt:lpstr>
      <vt:lpstr>Observations</vt:lpstr>
      <vt:lpstr>Proposal</vt:lpstr>
      <vt:lpstr>Comparison to Another Scheme (Option 1)</vt:lpstr>
      <vt:lpstr>PowerPoint Presentation</vt:lpstr>
      <vt:lpstr>PowerPoint Presentation</vt:lpstr>
      <vt:lpstr>PowerPoint Presentation</vt:lpstr>
      <vt:lpstr>Tx Beacons vs Non-Tx Beacons</vt:lpstr>
      <vt:lpstr>Summary of What’s Needed for the Spec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275</cp:revision>
  <cp:lastPrinted>1601-01-01T00:00:00Z</cp:lastPrinted>
  <dcterms:created xsi:type="dcterms:W3CDTF">2019-06-07T21:10:12Z</dcterms:created>
  <dcterms:modified xsi:type="dcterms:W3CDTF">2020-06-15T01:57:48Z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-993502197</vt:i4>
  </property>
  <property fmtid="{D5CDD505-2E9C-101B-9397-08002B2CF9AE}" pid="5" name="_EmailSubject">
    <vt:lpwstr>[EXT] RE: EHT synch up calls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