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90" r:id="rId6"/>
    <p:sldId id="1039" r:id="rId7"/>
    <p:sldId id="1049" r:id="rId8"/>
    <p:sldId id="1050" r:id="rId9"/>
    <p:sldId id="1052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1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94660"/>
  </p:normalViewPr>
  <p:slideViewPr>
    <p:cSldViewPr>
      <p:cViewPr varScale="1">
        <p:scale>
          <a:sx n="77" d="100"/>
          <a:sy n="77" d="100"/>
        </p:scale>
        <p:origin x="31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65558-D070-4FBF-8B99-A3900CEE7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2740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802.11-20/0443r0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59941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MLA: SSID Considerations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2020-03-14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FC7CEFA-B70D-4036-9C86-4F4555D71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216334"/>
              </p:ext>
            </p:extLst>
          </p:nvPr>
        </p:nvGraphicFramePr>
        <p:xfrm>
          <a:off x="576263" y="2627313"/>
          <a:ext cx="7991475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FC7CEFA-B70D-4036-9C86-4F4555D719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627313"/>
                        <a:ext cx="7991475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Currently an AP broadcasts an SSID on a link so a client looking for the same SSID value can discover this AP for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In MLO, there are multiple APs (and beacons). How should the SSID be conveyed to an MLO client?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How to ensure the legacy clients are not impacted?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822814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Today a client looks for a specific SSID to associate with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SSID for which the client possesses security credentials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Only </a:t>
            </a:r>
            <a:r>
              <a:rPr lang="en-US" dirty="0">
                <a:solidFill>
                  <a:schemeClr val="tx2"/>
                </a:solidFill>
              </a:rPr>
              <a:t>connected to one SSID at any given time</a:t>
            </a:r>
            <a:endParaRPr lang="en-US" b="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client discovers the specific SSID by active and passive scanning (beacon and Probe Requests)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If the client finds multiple BSSs in multiple bands/channels that serve the same SSID, the client will select one channel to perform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SSID is specified in the Association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user cannot specify which BSS a client should associate with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selection is client implementation-specific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2587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2954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In fact, most latest mesh-type home Wi-Fi networks only allow the user to configure a single SSID per each network the user wants to set up (e.g., home network, guest network, </a:t>
            </a:r>
            <a:r>
              <a:rPr lang="en-US" b="0" dirty="0" err="1">
                <a:solidFill>
                  <a:schemeClr val="tx2"/>
                </a:solidFill>
              </a:rPr>
              <a:t>etc</a:t>
            </a:r>
            <a:r>
              <a:rPr lang="en-US" b="0" dirty="0">
                <a:solidFill>
                  <a:schemeClr val="tx2"/>
                </a:solidFill>
              </a:rPr>
              <a:t>). The APs will then </a:t>
            </a:r>
            <a:r>
              <a:rPr lang="en-US" b="0" dirty="0" err="1">
                <a:solidFill>
                  <a:schemeClr val="tx2"/>
                </a:solidFill>
              </a:rPr>
              <a:t>bcast</a:t>
            </a:r>
            <a:r>
              <a:rPr lang="en-US" b="0" dirty="0">
                <a:solidFill>
                  <a:schemeClr val="tx2"/>
                </a:solidFill>
              </a:rPr>
              <a:t> this SSID in all its beacons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Some users prefer to set up different SSIDs on different bands and manually separate the clients on different SSIDs.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SSID on 2.4GHz = ssid_2.4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SSID on 5GHz = </a:t>
            </a:r>
            <a:r>
              <a:rPr lang="en-US" b="0" dirty="0">
                <a:solidFill>
                  <a:schemeClr val="tx2"/>
                </a:solidFill>
              </a:rPr>
              <a:t>ssid_5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</a:t>
            </a:r>
            <a:r>
              <a:rPr lang="en-US" b="0" dirty="0">
                <a:solidFill>
                  <a:schemeClr val="tx2"/>
                </a:solidFill>
              </a:rPr>
              <a:t>ll the IoT devices can then be connected to bssid_2.4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This kind of setting does not make sense for MLO clients because the user should not be required to enter the corresponding credentials for EACH link of the MLO client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633536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current SSID carried in the beacon remains there to serve the legacy (pre-11be) clients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serve MLO clients, an SSID is configured for an AP MLD (i.e., SSID is per-AP MLD and per network the user wants to instantiate)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This preserves the current user experience where the user selects  one SSID to connect to (and not one SSID per each link)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MLO SSID will be carried in the “MLO info” part of the beacon/Probe Response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above supports the manual SSID partitioning user case (in </a:t>
            </a:r>
            <a:r>
              <a:rPr lang="en-US" b="0" dirty="0">
                <a:solidFill>
                  <a:schemeClr val="tx2"/>
                </a:solidFill>
                <a:hlinkClick r:id="rId2" action="ppaction://hlinksldjump"/>
              </a:rPr>
              <a:t>this</a:t>
            </a:r>
            <a:r>
              <a:rPr lang="en-US" b="0" dirty="0">
                <a:solidFill>
                  <a:schemeClr val="tx2"/>
                </a:solidFill>
              </a:rPr>
              <a:t> slide) and does not require the user to reconfigure the legacy devices (to the new SSID)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100984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Summary of What’s Needed for the Spec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Define the concept of MLO 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Carried in management frames by the AP (same as legacy SSID advertisement)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Its value can be the same as or different than the per-AP SSID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Client discovers all SSIDs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Pre-11be clients can only discover the legacy SSID(s)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MLO clients can discover (and display to the user) the legacy SSIDs and the MLO SSID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111754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A5D7E9-4D3F-4332-8D42-848DD2C371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188DE4-D8E4-48DD-B79A-74B64449A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0712AC8-A898-43EA-B953-07916E0046FF}">
  <ds:schemaRefs>
    <ds:schemaRef ds:uri="http://purl.org/dc/terms/"/>
    <ds:schemaRef ds:uri="4b1de6fe-44aa-4e13-b7e7-ab260d1ea5f8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10215</TotalTime>
  <Words>572</Words>
  <Application>Microsoft Office PowerPoint</Application>
  <PresentationFormat>On-screen Show (4:3)</PresentationFormat>
  <Paragraphs>52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MLA: SSID Considerations</vt:lpstr>
      <vt:lpstr>Motivation</vt:lpstr>
      <vt:lpstr>Observations</vt:lpstr>
      <vt:lpstr>Observations</vt:lpstr>
      <vt:lpstr>Proposal</vt:lpstr>
      <vt:lpstr>Summary of What’s Needed for the Spec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266</cp:revision>
  <cp:lastPrinted>1601-01-01T00:00:00Z</cp:lastPrinted>
  <dcterms:created xsi:type="dcterms:W3CDTF">2019-06-07T21:10:12Z</dcterms:created>
  <dcterms:modified xsi:type="dcterms:W3CDTF">2020-03-16T05:20:25Z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