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1" r:id="rId7"/>
    <p:sldId id="258" r:id="rId8"/>
    <p:sldId id="260" r:id="rId9"/>
    <p:sldId id="267" r:id="rId10"/>
    <p:sldId id="268" r:id="rId11"/>
    <p:sldId id="262" r:id="rId12"/>
    <p:sldId id="263" r:id="rId13"/>
    <p:sldId id="269" r:id="rId14"/>
    <p:sldId id="27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5BA029-5BE0-4D26-99AC-26B5DBBAE8F9}" v="49" dt="2020-04-23T22:48:26.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802.11-20/0441r2</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29461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Duncan Ho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Block Acknowledgment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1587899884"/>
              </p:ext>
            </p:extLst>
          </p:nvPr>
        </p:nvGraphicFramePr>
        <p:xfrm>
          <a:off x="514350" y="2281238"/>
          <a:ext cx="8070850" cy="2476500"/>
        </p:xfrm>
        <a:graphic>
          <a:graphicData uri="http://schemas.openxmlformats.org/presentationml/2006/ole">
            <mc:AlternateContent xmlns:mc="http://schemas.openxmlformats.org/markup-compatibility/2006">
              <mc:Choice xmlns:v="urn:schemas-microsoft-com:vml" Requires="v">
                <p:oleObj spid="_x0000_s1027" name="Document" r:id="rId4" imgW="8267030" imgH="2531617" progId="Word.Document.8">
                  <p:embed/>
                </p:oleObj>
              </mc:Choice>
              <mc:Fallback>
                <p:oleObj name="Document" r:id="rId4" imgW="8267030" imgH="2531617" progId="Word.Document.8">
                  <p:embed/>
                  <p:pic>
                    <p:nvPicPr>
                      <p:cNvPr id="3075" name="Object 3"/>
                      <p:cNvPicPr>
                        <a:picLocks noChangeAspect="1" noChangeArrowheads="1"/>
                      </p:cNvPicPr>
                      <p:nvPr/>
                    </p:nvPicPr>
                    <p:blipFill>
                      <a:blip r:embed="rId5"/>
                      <a:srcRect/>
                      <a:stretch>
                        <a:fillRect/>
                      </a:stretch>
                    </p:blipFill>
                    <p:spPr bwMode="auto">
                      <a:xfrm>
                        <a:off x="514350" y="2281238"/>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p:txBody>
          <a:bodyPr/>
          <a:lstStyle/>
          <a:p>
            <a:r>
              <a:rPr lang="en-US" dirty="0">
                <a:solidFill>
                  <a:schemeClr val="tx1"/>
                </a:solidFill>
              </a:rPr>
              <a:t>SP3</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p:txBody>
          <a:bodyPr/>
          <a:lstStyle/>
          <a:p>
            <a:pPr>
              <a:buFont typeface="Arial" panose="020B0604020202020204" pitchFamily="34" charset="0"/>
              <a:buChar char="•"/>
            </a:pPr>
            <a:r>
              <a:rPr lang="en-US" sz="2000" dirty="0"/>
              <a:t>Do you agree to add to the TGbe SFD:</a:t>
            </a:r>
          </a:p>
          <a:p>
            <a:pPr marL="800100" lvl="1" indent="-342900">
              <a:buFont typeface="Arial" panose="020B0604020202020204" pitchFamily="34" charset="0"/>
              <a:buChar char="•"/>
            </a:pPr>
            <a:r>
              <a:rPr lang="en-US" sz="1800" dirty="0"/>
              <a:t>For a M-BlockAck frame, add support for 512/1024 bitmap lengths by:</a:t>
            </a:r>
          </a:p>
          <a:p>
            <a:pPr marL="1200150" lvl="2" indent="-285750">
              <a:buFont typeface="Arial" panose="020B0604020202020204" pitchFamily="34" charset="0"/>
              <a:buChar char="•"/>
            </a:pPr>
            <a:r>
              <a:rPr lang="en-US" sz="1600" dirty="0"/>
              <a:t>Option 1: Creating longer bitmaps by concatenating multiple Per AID TID Info fields addressed to the same EHT STA.</a:t>
            </a:r>
          </a:p>
          <a:p>
            <a:pPr marL="1200150" lvl="2" indent="-285750">
              <a:buFont typeface="Arial" panose="020B0604020202020204" pitchFamily="34" charset="0"/>
              <a:buChar char="•"/>
            </a:pPr>
            <a:r>
              <a:rPr lang="en-US" sz="1600" dirty="0"/>
              <a:t>Option 2: Including new BA Bitmap lengths (of 512 and 1024 bits), where the length of the BA Bitmap field is signaled in the Per AID TID Info field addressed to an EHT STA and the M-BA frame containing these Per AID TID Info fields is not sent as a response to an HE TB PPDU generated by at least one HE STA.</a:t>
            </a:r>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368761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06CC-E7AF-4FBA-B0E1-DB07B6171B3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4BF07DA-2037-459D-8FE4-77EA7F60646C}"/>
              </a:ext>
            </a:extLst>
          </p:cNvPr>
          <p:cNvSpPr>
            <a:spLocks noGrp="1"/>
          </p:cNvSpPr>
          <p:nvPr>
            <p:ph idx="1"/>
          </p:nvPr>
        </p:nvSpPr>
        <p:spPr/>
        <p:txBody>
          <a:bodyPr/>
          <a:lstStyle/>
          <a:p>
            <a:r>
              <a:rPr lang="en-US" sz="2000" dirty="0"/>
              <a:t>[1] https://mentor.ieee.org/802.11/dcn/16/11-16-1028-01-00ax-cids-for-section-25-4-ba-variants.docx</a:t>
            </a:r>
          </a:p>
        </p:txBody>
      </p:sp>
      <p:sp>
        <p:nvSpPr>
          <p:cNvPr id="4" name="Slide Number Placeholder 3">
            <a:extLst>
              <a:ext uri="{FF2B5EF4-FFF2-40B4-BE49-F238E27FC236}">
                <a16:creationId xmlns:a16="http://schemas.microsoft.com/office/drawing/2014/main" id="{240ECD13-0CDE-408A-857E-86BCD3280E2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002F813-CC51-47A4-BCDF-783210FAE58E}"/>
              </a:ext>
            </a:extLst>
          </p:cNvPr>
          <p:cNvSpPr>
            <a:spLocks noGrp="1"/>
          </p:cNvSpPr>
          <p:nvPr>
            <p:ph type="ftr" idx="14"/>
          </p:nvPr>
        </p:nvSpPr>
        <p:spPr/>
        <p:txBody>
          <a:bodyPr/>
          <a:lstStyle/>
          <a:p>
            <a:r>
              <a:rPr lang="en-GB"/>
              <a:t>Duncan Ho, Qualcomm Incorporated</a:t>
            </a:r>
            <a:endParaRPr lang="en-GB" dirty="0"/>
          </a:p>
        </p:txBody>
      </p:sp>
    </p:spTree>
    <p:extLst>
      <p:ext uri="{BB962C8B-B14F-4D97-AF65-F5344CB8AC3E}">
        <p14:creationId xmlns:p14="http://schemas.microsoft.com/office/powerpoint/2010/main" val="406989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p:txBody>
          <a:bodyPr/>
          <a:lstStyle/>
          <a:p>
            <a:pPr>
              <a:buFont typeface="Arial" panose="020B0604020202020204" pitchFamily="34" charset="0"/>
              <a:buChar char="•"/>
            </a:pPr>
            <a:r>
              <a:rPr lang="en-US" sz="2000" dirty="0"/>
              <a:t>Baseline block ack sessions use 64-long BlockAck bitmaps</a:t>
            </a:r>
          </a:p>
          <a:p>
            <a:pPr marL="800100" lvl="1" indent="-342900">
              <a:buFont typeface="Arial" panose="020B0604020202020204" pitchFamily="34" charset="0"/>
              <a:buChar char="•"/>
            </a:pPr>
            <a:r>
              <a:rPr lang="en-US" sz="1800" dirty="0"/>
              <a:t>These bitmaps are carried in a Compressed (C-) BlockAck frame</a:t>
            </a:r>
          </a:p>
          <a:p>
            <a:pPr marL="1200150" lvl="2" indent="-342900">
              <a:buFont typeface="Arial" panose="020B0604020202020204" pitchFamily="34" charset="0"/>
              <a:buChar char="•"/>
            </a:pPr>
            <a:endParaRPr lang="en-US" sz="1600" dirty="0"/>
          </a:p>
          <a:p>
            <a:pPr>
              <a:buFont typeface="Arial" panose="020B0604020202020204" pitchFamily="34" charset="0"/>
              <a:buChar char="•"/>
            </a:pPr>
            <a:r>
              <a:rPr lang="en-US" sz="2000" dirty="0"/>
              <a:t>HE introduced BlockAcks with up to 256-long BlockAck bitmaps</a:t>
            </a:r>
          </a:p>
          <a:p>
            <a:pPr marL="800100" lvl="1" indent="-342900">
              <a:buFont typeface="Arial" panose="020B0604020202020204" pitchFamily="34" charset="0"/>
              <a:buChar char="•"/>
            </a:pPr>
            <a:r>
              <a:rPr lang="en-US" sz="1800" dirty="0"/>
              <a:t>Carried in C-BlockAck and a newly defined Multi-STA (M-) BlockAck</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In addition, HE introduced Multi-TID A-MPDU as well</a:t>
            </a:r>
          </a:p>
          <a:p>
            <a:pPr lvl="1">
              <a:buFont typeface="Arial" panose="020B0604020202020204" pitchFamily="34" charset="0"/>
              <a:buChar char="•"/>
            </a:pPr>
            <a:r>
              <a:rPr lang="en-US" sz="1600" dirty="0"/>
              <a:t>For which M-BlockAck frames are used as control responses</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01787-E05B-485B-A4D8-3D3F9D0D928B}"/>
              </a:ext>
            </a:extLst>
          </p:cNvPr>
          <p:cNvSpPr>
            <a:spLocks noGrp="1"/>
          </p:cNvSpPr>
          <p:nvPr>
            <p:ph type="title"/>
          </p:nvPr>
        </p:nvSpPr>
        <p:spPr/>
        <p:txBody>
          <a:bodyPr/>
          <a:lstStyle/>
          <a:p>
            <a:r>
              <a:rPr lang="en-US" dirty="0"/>
              <a:t>Considerations for EHT</a:t>
            </a:r>
          </a:p>
        </p:txBody>
      </p:sp>
      <p:sp>
        <p:nvSpPr>
          <p:cNvPr id="3" name="Content Placeholder 2">
            <a:extLst>
              <a:ext uri="{FF2B5EF4-FFF2-40B4-BE49-F238E27FC236}">
                <a16:creationId xmlns:a16="http://schemas.microsoft.com/office/drawing/2014/main" id="{AECD0E4C-2FB4-4FFF-9214-E1B5B6308D8B}"/>
              </a:ext>
            </a:extLst>
          </p:cNvPr>
          <p:cNvSpPr>
            <a:spLocks noGrp="1"/>
          </p:cNvSpPr>
          <p:nvPr>
            <p:ph idx="1"/>
          </p:nvPr>
        </p:nvSpPr>
        <p:spPr/>
        <p:txBody>
          <a:bodyPr/>
          <a:lstStyle/>
          <a:p>
            <a:pPr>
              <a:buFont typeface="Arial" panose="020B0604020202020204" pitchFamily="34" charset="0"/>
              <a:buChar char="•"/>
            </a:pPr>
            <a:r>
              <a:rPr lang="en-US" sz="2000" dirty="0"/>
              <a:t>EHT is increasing significantly the achievable throughput due to</a:t>
            </a:r>
          </a:p>
          <a:p>
            <a:pPr marL="800100" lvl="1" indent="-342900">
              <a:buFont typeface="Arial" panose="020B0604020202020204" pitchFamily="34" charset="0"/>
              <a:buChar char="•"/>
            </a:pPr>
            <a:r>
              <a:rPr lang="en-US" sz="1800" dirty="0"/>
              <a:t>Increase of BW to 320 MHz, SSs to 16, QAM constellation to 4K,</a:t>
            </a:r>
          </a:p>
          <a:p>
            <a:pPr marL="800100" lvl="1" indent="-342900">
              <a:buFont typeface="Arial" panose="020B0604020202020204" pitchFamily="34" charset="0"/>
              <a:buChar char="•"/>
            </a:pPr>
            <a:r>
              <a:rPr lang="en-US" sz="1800" dirty="0"/>
              <a:t>Introduction of multi-link operation, etc.</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In order to efficiently acknowledge A-MPDUs at these higher rates</a:t>
            </a:r>
          </a:p>
          <a:p>
            <a:pPr marL="800100" lvl="1" indent="-342900">
              <a:buFont typeface="Arial" panose="020B0604020202020204" pitchFamily="34" charset="0"/>
              <a:buChar char="•"/>
            </a:pPr>
            <a:r>
              <a:rPr lang="en-US" sz="1800" dirty="0"/>
              <a:t>We propose to increase the BlockAck bitmap sizes</a:t>
            </a:r>
          </a:p>
          <a:p>
            <a:pPr marL="1200150" lvl="2" indent="-285750">
              <a:buFont typeface="Arial" panose="020B0604020202020204" pitchFamily="34" charset="0"/>
              <a:buChar char="•"/>
            </a:pPr>
            <a:r>
              <a:rPr lang="en-US" sz="1600" dirty="0"/>
              <a:t>Add 512, 1024, 2048 options to the existing pool of options</a:t>
            </a:r>
          </a:p>
          <a:p>
            <a:pPr marL="1657350" lvl="3">
              <a:buFont typeface="Arial" panose="020B0604020202020204" pitchFamily="34" charset="0"/>
              <a:buChar char="•"/>
            </a:pPr>
            <a:r>
              <a:rPr lang="en-US" sz="1400" dirty="0"/>
              <a:t>Focusing on 512 and 1024 for release 1</a:t>
            </a:r>
          </a:p>
          <a:p>
            <a:pPr marL="1657350" lvl="3">
              <a:buFont typeface="Arial" panose="020B0604020202020204" pitchFamily="34" charset="0"/>
              <a:buChar char="•"/>
            </a:pPr>
            <a:r>
              <a:rPr lang="en-US" sz="1400" dirty="0"/>
              <a:t>Other options can be discussed for release 2.</a:t>
            </a:r>
          </a:p>
          <a:p>
            <a:endParaRPr lang="en-US" dirty="0"/>
          </a:p>
        </p:txBody>
      </p:sp>
      <p:sp>
        <p:nvSpPr>
          <p:cNvPr id="4" name="Slide Number Placeholder 3">
            <a:extLst>
              <a:ext uri="{FF2B5EF4-FFF2-40B4-BE49-F238E27FC236}">
                <a16:creationId xmlns:a16="http://schemas.microsoft.com/office/drawing/2014/main" id="{78836F60-ABEB-4E40-8B38-9C62CFAD19B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2942485-EE48-4388-9BDE-AD85FD951AF1}"/>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1882052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p:txBody>
          <a:bodyPr/>
          <a:lstStyle/>
          <a:p>
            <a:r>
              <a:rPr lang="en-US" dirty="0"/>
              <a:t>C-Block Ack frames</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C-BlockAck frames are individually addressed to STAs</a:t>
            </a:r>
          </a:p>
          <a:p>
            <a:pPr marL="800100" lvl="1" indent="-342900">
              <a:buFont typeface="Arial" panose="020B0604020202020204" pitchFamily="34" charset="0"/>
              <a:buChar char="•"/>
            </a:pPr>
            <a:r>
              <a:rPr lang="en-US" sz="1800" dirty="0"/>
              <a:t>Currently have the option of acknowledging 64 or 256 bitmaps</a:t>
            </a:r>
          </a:p>
          <a:p>
            <a:pPr marL="1200150" lvl="2" indent="-285750">
              <a:buFont typeface="Arial" panose="020B0604020202020204" pitchFamily="34" charset="0"/>
              <a:buChar char="•"/>
            </a:pPr>
            <a:r>
              <a:rPr lang="en-US" sz="1600" dirty="0"/>
              <a:t>Fragment Number subfield values in SSC field indicate BA Bitmap length</a:t>
            </a:r>
          </a:p>
          <a:p>
            <a:pPr marL="800100" lvl="1" indent="-342900">
              <a:buFont typeface="Arial" panose="020B0604020202020204" pitchFamily="34" charset="0"/>
              <a:buChar char="•"/>
            </a:pPr>
            <a:r>
              <a:rPr lang="en-US" sz="1800" dirty="0"/>
              <a:t>Proposal is to introduce another two lengths: 512 and 1024</a:t>
            </a:r>
          </a:p>
          <a:p>
            <a:pPr marL="1200150" lvl="2" indent="-285750">
              <a:buFont typeface="Arial" panose="020B0604020202020204" pitchFamily="34" charset="0"/>
              <a:buChar char="•"/>
            </a:pPr>
            <a:r>
              <a:rPr lang="en-US" sz="1600" dirty="0"/>
              <a:t>Use same signaling (based on Fragment Number) to indicate the new lengths</a:t>
            </a:r>
          </a:p>
          <a:p>
            <a:pPr marL="1657350" lvl="3" indent="-285750">
              <a:buFont typeface="Arial" panose="020B0604020202020204" pitchFamily="34" charset="0"/>
              <a:buChar char="•"/>
            </a:pPr>
            <a:r>
              <a:rPr lang="en-US" sz="1400" dirty="0"/>
              <a:t>There are 2 reserved combinations available when Fragmentation is OFF (B3=0)</a:t>
            </a:r>
          </a:p>
          <a:p>
            <a:pPr marL="1657350" lvl="3" indent="-285750">
              <a:buFont typeface="Arial" panose="020B0604020202020204" pitchFamily="34" charset="0"/>
              <a:buChar char="•"/>
            </a:pPr>
            <a:r>
              <a:rPr lang="en-US" sz="1400" dirty="0"/>
              <a:t>There are 8 reserved combinations available when Fragmentation is ON (B3=1)</a:t>
            </a:r>
          </a:p>
          <a:p>
            <a:pPr>
              <a:buFont typeface="Arial" panose="020B0604020202020204" pitchFamily="34" charset="0"/>
              <a:buChar char="•"/>
            </a:pPr>
            <a:r>
              <a:rPr lang="en-US" sz="2000" dirty="0"/>
              <a:t>Note: </a:t>
            </a:r>
          </a:p>
          <a:p>
            <a:pPr marL="800100" lvl="1" indent="-342900">
              <a:buFont typeface="Arial" panose="020B0604020202020204" pitchFamily="34" charset="0"/>
              <a:buChar char="•"/>
            </a:pPr>
            <a:r>
              <a:rPr lang="en-US" sz="1800" dirty="0"/>
              <a:t>Currently RX STA chooses the Bitmap length based on RX’ed A-MPDU</a:t>
            </a:r>
          </a:p>
          <a:p>
            <a:pPr marL="1200150" lvl="2" indent="-285750">
              <a:buFont typeface="Arial" panose="020B0604020202020204" pitchFamily="34" charset="0"/>
              <a:buChar char="•"/>
            </a:pPr>
            <a:r>
              <a:rPr lang="en-US" sz="1600" dirty="0"/>
              <a:t>It is beneficial for originating STA to provide an explicit indication of it</a:t>
            </a:r>
          </a:p>
          <a:p>
            <a:pPr marL="1657350" lvl="3" indent="-285750">
              <a:buFont typeface="Arial" panose="020B0604020202020204" pitchFamily="34" charset="0"/>
              <a:buChar char="•"/>
            </a:pPr>
            <a:r>
              <a:rPr lang="en-US" sz="1400" dirty="0"/>
              <a:t>E.g., include solicited Bitmap length in A-Control field of soliciting MPDUs</a:t>
            </a:r>
          </a:p>
          <a:p>
            <a:pPr marL="1657350" lvl="3" indent="-285750">
              <a:buFont typeface="Arial" panose="020B0604020202020204" pitchFamily="34" charset="0"/>
              <a:buChar char="•"/>
            </a:pPr>
            <a:r>
              <a:rPr lang="en-US" sz="1400" dirty="0"/>
              <a:t>And additionally include it in a soliciting (MU-)BAR </a:t>
            </a:r>
            <a:r>
              <a:rPr lang="en-US" sz="1400" dirty="0">
                <a:solidFill>
                  <a:schemeClr val="tx1"/>
                </a:solidFill>
              </a:rPr>
              <a:t>frame [1]</a:t>
            </a:r>
          </a:p>
          <a:p>
            <a:pPr marL="1200150" lvl="2" indent="-285750">
              <a:buFont typeface="Arial" panose="020B0604020202020204" pitchFamily="34" charset="0"/>
              <a:buChar char="•"/>
            </a:pPr>
            <a:r>
              <a:rPr lang="en-US" sz="1600" dirty="0"/>
              <a:t>Helps originating STA to correctly set the NAV, </a:t>
            </a:r>
          </a:p>
          <a:p>
            <a:pPr marL="1200150" lvl="2" indent="-285750">
              <a:buFont typeface="Arial" panose="020B0604020202020204" pitchFamily="34" charset="0"/>
              <a:buChar char="•"/>
            </a:pPr>
            <a:r>
              <a:rPr lang="en-US" sz="1600" dirty="0"/>
              <a:t>Helps RX STA generate BlockAck response with correct Bitmap length, etc.</a:t>
            </a:r>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1759502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a:xfrm>
            <a:off x="685800" y="685801"/>
            <a:ext cx="7770813" cy="1066798"/>
          </a:xfrm>
        </p:spPr>
        <p:txBody>
          <a:bodyPr/>
          <a:lstStyle/>
          <a:p>
            <a:r>
              <a:rPr lang="en-US" dirty="0"/>
              <a:t>M-Block Ack frames</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a:xfrm>
            <a:off x="685800" y="2057400"/>
            <a:ext cx="7770813" cy="4418014"/>
          </a:xfrm>
        </p:spPr>
        <p:txBody>
          <a:bodyPr/>
          <a:lstStyle/>
          <a:p>
            <a:pPr>
              <a:buFont typeface="Arial" panose="020B0604020202020204" pitchFamily="34" charset="0"/>
              <a:buChar char="•"/>
            </a:pPr>
            <a:r>
              <a:rPr lang="en-US" sz="2000" dirty="0"/>
              <a:t>M-BlockAck frames may additionally be broadcast to many STAs</a:t>
            </a:r>
          </a:p>
          <a:p>
            <a:pPr marL="800100" lvl="1" indent="-342900">
              <a:buFont typeface="Arial" panose="020B0604020202020204" pitchFamily="34" charset="0"/>
              <a:buChar char="•"/>
            </a:pPr>
            <a:r>
              <a:rPr lang="en-US" sz="1800" dirty="0"/>
              <a:t>Currently have 5 options (32, 64, …) of acknowledging (A-)MPDUs</a:t>
            </a:r>
          </a:p>
          <a:p>
            <a:pPr marL="1200150" lvl="2" indent="-285750">
              <a:buFont typeface="Arial" panose="020B0604020202020204" pitchFamily="34" charset="0"/>
              <a:buChar char="•"/>
            </a:pPr>
            <a:r>
              <a:rPr lang="en-US" sz="1600" dirty="0"/>
              <a:t>The BA Bitmap length is provided in each “Per AID TID Info” fields </a:t>
            </a:r>
          </a:p>
          <a:p>
            <a:pPr marL="1657350" lvl="3" indent="-285750">
              <a:buFont typeface="Arial" panose="020B0604020202020204" pitchFamily="34" charset="0"/>
              <a:buChar char="•"/>
            </a:pPr>
            <a:r>
              <a:rPr lang="en-US" sz="1400" dirty="0"/>
              <a:t>Fragment Number subfield values in SSC field indicate each BA Bitmap length</a:t>
            </a:r>
          </a:p>
          <a:p>
            <a:pPr marL="800100" lvl="1" indent="-342900">
              <a:buFont typeface="Arial" panose="020B0604020202020204" pitchFamily="34" charset="0"/>
              <a:buChar char="•"/>
            </a:pPr>
            <a:r>
              <a:rPr lang="en-US" sz="1800" dirty="0"/>
              <a:t>Proposal is to introduce another two lengths: 512 and 1024</a:t>
            </a:r>
          </a:p>
          <a:p>
            <a:pPr marL="1200150" lvl="2" indent="-342900">
              <a:buFont typeface="Arial" panose="020B0604020202020204" pitchFamily="34" charset="0"/>
              <a:buChar char="•"/>
            </a:pPr>
            <a:r>
              <a:rPr lang="en-US" sz="1600" dirty="0"/>
              <a:t>With particular attention that the solution need be backward compliant</a:t>
            </a:r>
          </a:p>
          <a:p>
            <a:pPr marL="1657350" lvl="3" indent="-342900">
              <a:buFont typeface="Arial" panose="020B0604020202020204" pitchFamily="34" charset="0"/>
              <a:buChar char="•"/>
            </a:pPr>
            <a:r>
              <a:rPr lang="en-US" sz="1400" dirty="0">
                <a:solidFill>
                  <a:schemeClr val="tx1"/>
                </a:solidFill>
              </a:rPr>
              <a:t>Since HE STA doesn’t understand new BA Bitmap lengths</a:t>
            </a:r>
          </a:p>
          <a:p>
            <a:pPr marL="800100" lvl="1" indent="-342900">
              <a:buFont typeface="Arial" panose="020B0604020202020204" pitchFamily="34" charset="0"/>
              <a:buChar char="•"/>
            </a:pPr>
            <a:r>
              <a:rPr lang="en-US" sz="1800" b="1" dirty="0">
                <a:solidFill>
                  <a:schemeClr val="tx1"/>
                </a:solidFill>
              </a:rPr>
              <a:t>Note:</a:t>
            </a:r>
            <a:r>
              <a:rPr lang="en-US" sz="1800" dirty="0">
                <a:solidFill>
                  <a:schemeClr val="tx1"/>
                </a:solidFill>
              </a:rPr>
              <a:t> </a:t>
            </a:r>
          </a:p>
          <a:p>
            <a:pPr marL="1200150" lvl="2" indent="-342900">
              <a:buFont typeface="Arial" panose="020B0604020202020204" pitchFamily="34" charset="0"/>
              <a:buChar char="•"/>
            </a:pPr>
            <a:r>
              <a:rPr lang="en-US" sz="1600" dirty="0">
                <a:solidFill>
                  <a:schemeClr val="tx1"/>
                </a:solidFill>
              </a:rPr>
              <a:t>Similar considerations regarding the RX STA choosing BA’s Bitmap length depending on RX’ed A-MPDU apply here as well, </a:t>
            </a:r>
          </a:p>
          <a:p>
            <a:pPr marL="1657350" lvl="3" indent="-342900">
              <a:buFont typeface="Arial" panose="020B0604020202020204" pitchFamily="34" charset="0"/>
              <a:buChar char="•"/>
            </a:pPr>
            <a:r>
              <a:rPr lang="en-US" sz="1400" dirty="0">
                <a:solidFill>
                  <a:schemeClr val="tx1"/>
                </a:solidFill>
              </a:rPr>
              <a:t>Hence it is beneficial to explicitly indicate solicited Bitmap length, </a:t>
            </a:r>
          </a:p>
          <a:p>
            <a:pPr marL="1657350" lvl="3" indent="-342900">
              <a:buFont typeface="Arial" panose="020B0604020202020204" pitchFamily="34" charset="0"/>
              <a:buChar char="•"/>
            </a:pPr>
            <a:r>
              <a:rPr lang="en-US" sz="1400" dirty="0">
                <a:solidFill>
                  <a:schemeClr val="tx1"/>
                </a:solidFill>
              </a:rPr>
              <a:t>However, this indication would need be for each TID in a multi-TID A-MPDU</a:t>
            </a:r>
          </a:p>
          <a:p>
            <a:pPr marL="400050">
              <a:buFont typeface="Arial" panose="020B0604020202020204" pitchFamily="34" charset="0"/>
              <a:buChar char="•"/>
            </a:pPr>
            <a:r>
              <a:rPr lang="en-US" sz="2200" dirty="0">
                <a:solidFill>
                  <a:schemeClr val="tx1"/>
                </a:solidFill>
              </a:rPr>
              <a:t>In the next slides we discuss several options for M-BA</a:t>
            </a:r>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376597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a:xfrm>
            <a:off x="685800" y="685801"/>
            <a:ext cx="7770813" cy="581027"/>
          </a:xfrm>
        </p:spPr>
        <p:txBody>
          <a:bodyPr/>
          <a:lstStyle/>
          <a:p>
            <a:r>
              <a:rPr lang="en-US" dirty="0"/>
              <a:t>M-Block Ack frames (Cont’d)</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a:xfrm>
            <a:off x="685800" y="1447802"/>
            <a:ext cx="7770813" cy="5027612"/>
          </a:xfrm>
        </p:spPr>
        <p:txBody>
          <a:bodyPr/>
          <a:lstStyle/>
          <a:p>
            <a:pPr marL="400050">
              <a:buFont typeface="Arial" panose="020B0604020202020204" pitchFamily="34" charset="0"/>
              <a:buChar char="•"/>
            </a:pPr>
            <a:r>
              <a:rPr lang="en-US" sz="2000" b="1" dirty="0"/>
              <a:t>Option 1: </a:t>
            </a:r>
            <a:r>
              <a:rPr lang="en-US" sz="2000" b="0" dirty="0"/>
              <a:t>Create longer bitmaps by concatenating “Per AID TID Info” fields addressed to the same EHT STA</a:t>
            </a:r>
          </a:p>
          <a:p>
            <a:pPr marL="800100" lvl="1">
              <a:buFont typeface="Arial" panose="020B0604020202020204" pitchFamily="34" charset="0"/>
              <a:buChar char="•"/>
            </a:pPr>
            <a:r>
              <a:rPr lang="en-US" sz="1800" dirty="0"/>
              <a:t>E.g., 1 K </a:t>
            </a:r>
            <a:r>
              <a:rPr lang="en-US" sz="1800" dirty="0">
                <a:solidFill>
                  <a:schemeClr val="tx1"/>
                </a:solidFill>
              </a:rPr>
              <a:t>bitmap can be obtained by using </a:t>
            </a:r>
            <a:r>
              <a:rPr lang="en-US" sz="1800" dirty="0"/>
              <a:t>4 bitmaps of 256 </a:t>
            </a:r>
          </a:p>
          <a:p>
            <a:pPr marL="1200150" lvl="2">
              <a:buFont typeface="Arial" panose="020B0604020202020204" pitchFamily="34" charset="0"/>
              <a:buChar char="•"/>
            </a:pPr>
            <a:r>
              <a:rPr lang="en-US" sz="1600" dirty="0"/>
              <a:t>The AID subfield in each Per AID TID Info field is set to the same value </a:t>
            </a:r>
          </a:p>
          <a:p>
            <a:pPr marL="1200150" lvl="2">
              <a:buFont typeface="Arial" panose="020B0604020202020204" pitchFamily="34" charset="0"/>
              <a:buChar char="•"/>
            </a:pPr>
            <a:r>
              <a:rPr lang="en-US" sz="1600" dirty="0"/>
              <a:t>A reserved value in Fragment Number can indicate there are more “Per AID TID Info” fields to follow for the same EHT STA</a:t>
            </a:r>
          </a:p>
          <a:p>
            <a:pPr marL="1657350" lvl="3">
              <a:buFont typeface="Arial" panose="020B0604020202020204" pitchFamily="34" charset="0"/>
              <a:buChar char="•"/>
            </a:pPr>
            <a:r>
              <a:rPr lang="en-US" sz="1400" dirty="0"/>
              <a:t>Helps with parsing, however, it is not strictly necessary</a:t>
            </a:r>
          </a:p>
          <a:p>
            <a:pPr marL="800100" lvl="1">
              <a:buFont typeface="Arial" panose="020B0604020202020204" pitchFamily="34" charset="0"/>
              <a:buChar char="•"/>
            </a:pPr>
            <a:r>
              <a:rPr lang="en-US" sz="1800" dirty="0"/>
              <a:t>Each “Per AID TID Info” field should include the “Block Ack Starting Sequence Control” of the 256-bit bitmap block being acknowledged</a:t>
            </a:r>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1977854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p:txBody>
          <a:bodyPr/>
          <a:lstStyle/>
          <a:p>
            <a:r>
              <a:rPr lang="en-US" dirty="0"/>
              <a:t>M-Block Ack frames (Cont’d)</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p:txBody>
          <a:bodyPr/>
          <a:lstStyle/>
          <a:p>
            <a:pPr>
              <a:buFont typeface="Arial" panose="020B0604020202020204" pitchFamily="34" charset="0"/>
              <a:buChar char="•"/>
            </a:pPr>
            <a:r>
              <a:rPr lang="en-US" sz="1800" dirty="0"/>
              <a:t>Option 2: </a:t>
            </a:r>
            <a:r>
              <a:rPr lang="en-US" sz="1800" b="0" dirty="0"/>
              <a:t>Create longer bitmaps by adding new BlockAck Bitmap lengths (same concept as C-BlockAck frame case)</a:t>
            </a:r>
          </a:p>
          <a:p>
            <a:pPr lvl="1">
              <a:buFont typeface="Arial" panose="020B0604020202020204" pitchFamily="34" charset="0"/>
              <a:buChar char="•"/>
            </a:pPr>
            <a:r>
              <a:rPr lang="en-US" sz="1600" dirty="0"/>
              <a:t>Use Fragment Number signaling to indicate new lengths (512 or 1024)</a:t>
            </a:r>
          </a:p>
          <a:p>
            <a:pPr marL="1200150" lvl="2" indent="-285750">
              <a:buFont typeface="Arial" panose="020B0604020202020204" pitchFamily="34" charset="0"/>
              <a:buChar char="•"/>
            </a:pPr>
            <a:r>
              <a:rPr lang="en-US" sz="1400" dirty="0"/>
              <a:t>8 reserved combinations available when B3 is set to 1</a:t>
            </a:r>
          </a:p>
          <a:p>
            <a:pPr>
              <a:buFont typeface="Arial" panose="020B0604020202020204" pitchFamily="34" charset="0"/>
              <a:buChar char="•"/>
            </a:pPr>
            <a:r>
              <a:rPr lang="en-US" sz="1800" dirty="0"/>
              <a:t>The following options would avoid parsing errors by HE STAs (i.e., preserve backward compatibility)</a:t>
            </a:r>
          </a:p>
          <a:p>
            <a:pPr lvl="1">
              <a:buFont typeface="Arial" panose="020B0604020202020204" pitchFamily="34" charset="0"/>
              <a:buChar char="•"/>
            </a:pPr>
            <a:r>
              <a:rPr lang="en-US" sz="1600" dirty="0"/>
              <a:t>Ensure that no HE STA is the intended recipient of an M-BA that would contain the new BlockAck Bitmap lengths (simplest and preferred)</a:t>
            </a:r>
          </a:p>
          <a:p>
            <a:pPr marL="1200150" lvl="2" indent="-285750">
              <a:buFont typeface="Arial" panose="020B0604020202020204" pitchFamily="34" charset="0"/>
              <a:buChar char="•"/>
            </a:pPr>
            <a:r>
              <a:rPr lang="en-US" sz="1400" dirty="0"/>
              <a:t>HE STA is not expected to parse M-BAs that are not responses to sent (A-) MPDUs</a:t>
            </a:r>
          </a:p>
          <a:p>
            <a:pPr lvl="1">
              <a:buFont typeface="Arial" panose="020B0604020202020204" pitchFamily="34" charset="0"/>
              <a:buChar char="•"/>
            </a:pPr>
            <a:r>
              <a:rPr lang="en-US" sz="1600" dirty="0"/>
              <a:t>Place all “Per AID TID Info” fields corresponding to EHT STAs after “Per AID TID Info” fields corresponding to HE STAs</a:t>
            </a:r>
          </a:p>
          <a:p>
            <a:pPr marL="1200150" lvl="2" indent="-285750">
              <a:buFont typeface="Arial" panose="020B0604020202020204" pitchFamily="34" charset="0"/>
              <a:buChar char="•"/>
            </a:pPr>
            <a:r>
              <a:rPr lang="en-US" sz="1400" dirty="0"/>
              <a:t>An HE STA should stop parsing the “Per AID TID Info” fields corresponding to the EHT STAs once it reads the Fragment Number is set to a reserved value</a:t>
            </a:r>
          </a:p>
          <a:p>
            <a:pPr marL="1200150" lvl="2" indent="-285750">
              <a:buFont typeface="Arial" panose="020B0604020202020204" pitchFamily="34" charset="0"/>
              <a:buChar char="•"/>
            </a:pPr>
            <a:r>
              <a:rPr lang="en-US" sz="1400" dirty="0"/>
              <a:t>Requires pre-ordering for SIFS-generated frames, which is not preferred</a:t>
            </a:r>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2889552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Do you agree to add to the TGbe SFD:</a:t>
            </a:r>
          </a:p>
          <a:p>
            <a:pPr lvl="1">
              <a:buFont typeface="Arial" panose="020B0604020202020204" pitchFamily="34" charset="0"/>
              <a:buChar char="•"/>
            </a:pPr>
            <a:r>
              <a:rPr lang="en-US" sz="1400" dirty="0"/>
              <a:t>The spec shall define 512-long BlockAck bitmap and 1024-long BlockAck bitmap</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306106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E16-9774-43E6-A17A-ED21D2EEF88E}"/>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170DD97D-4C75-4D2A-9141-40BC4F87EFC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Do you agree to add to the TGbe SFD:</a:t>
            </a:r>
          </a:p>
          <a:p>
            <a:pPr lvl="1">
              <a:buFont typeface="Arial" panose="020B0604020202020204" pitchFamily="34" charset="0"/>
              <a:buChar char="•"/>
            </a:pPr>
            <a:r>
              <a:rPr lang="en-US" sz="1400" dirty="0"/>
              <a:t>For a Compressed BlockAck frame, use some of the reserved values of the Fragment Number field of the BlockAck frame to indicate the added bitmap lengths (512 and 1024).</a:t>
            </a:r>
            <a:endParaRPr lang="en-US" sz="1400" strike="sngStrike"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5BB86BC-797E-4785-8821-645F638BEA1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38C5402-13A7-4467-AEA3-541618A6C63E}"/>
              </a:ext>
            </a:extLst>
          </p:cNvPr>
          <p:cNvSpPr>
            <a:spLocks noGrp="1"/>
          </p:cNvSpPr>
          <p:nvPr>
            <p:ph type="ftr" idx="14"/>
          </p:nvPr>
        </p:nvSpPr>
        <p:spPr/>
        <p:txBody>
          <a:bodyPr/>
          <a:lstStyle/>
          <a:p>
            <a:r>
              <a:rPr lang="en-GB" dirty="0"/>
              <a:t>Duncan Ho, Qualcomm Inc.</a:t>
            </a:r>
          </a:p>
        </p:txBody>
      </p:sp>
    </p:spTree>
    <p:extLst>
      <p:ext uri="{BB962C8B-B14F-4D97-AF65-F5344CB8AC3E}">
        <p14:creationId xmlns:p14="http://schemas.microsoft.com/office/powerpoint/2010/main" val="41721235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EAC19F-A42D-4F52-86DC-C64891FA4F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21BE0A-9B5C-4328-BF3D-A85CC416D65D}">
  <ds:schemaRefs>
    <ds:schemaRef ds:uri="http://schemas.microsoft.com/office/2006/metadata/properties"/>
    <ds:schemaRef ds:uri="http://purl.org/dc/elements/1.1/"/>
    <ds:schemaRef ds:uri="http://purl.org/dc/terms/"/>
    <ds:schemaRef ds:uri="http://schemas.openxmlformats.org/package/2006/metadata/core-properties"/>
    <ds:schemaRef ds:uri="4b1de6fe-44aa-4e13-b7e7-ab260d1ea5f8"/>
    <ds:schemaRef ds:uri="http://purl.org/dc/dcmitype/"/>
    <ds:schemaRef ds:uri="http://schemas.microsoft.com/office/infopath/2007/PartnerControls"/>
    <ds:schemaRef ds:uri="http://schemas.microsoft.com/office/2006/documentManagement/types"/>
    <ds:schemaRef ds:uri="bcc01d59-85de-4ef9-881e-76d8b6a6f841"/>
    <ds:schemaRef ds:uri="http://www.w3.org/XML/1998/namespace"/>
  </ds:schemaRefs>
</ds:datastoreItem>
</file>

<file path=customXml/itemProps3.xml><?xml version="1.0" encoding="utf-8"?>
<ds:datastoreItem xmlns:ds="http://schemas.openxmlformats.org/officeDocument/2006/customXml" ds:itemID="{9C02D98F-2585-4C26-B54A-CFE3EF2C1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1527</TotalTime>
  <Words>1050</Words>
  <Application>Microsoft Office PowerPoint</Application>
  <PresentationFormat>On-screen Show (4:3)</PresentationFormat>
  <Paragraphs>106</Paragraphs>
  <Slides>11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Block Acknowledgment for EHT</vt:lpstr>
      <vt:lpstr>Introduction</vt:lpstr>
      <vt:lpstr>Considerations for EHT</vt:lpstr>
      <vt:lpstr>C-Block Ack frames</vt:lpstr>
      <vt:lpstr>M-Block Ack frames</vt:lpstr>
      <vt:lpstr>M-Block Ack frames (Cont’d)</vt:lpstr>
      <vt:lpstr>M-Block Ack frames (Cont’d)</vt:lpstr>
      <vt:lpstr>SP1</vt:lpstr>
      <vt:lpstr>SP2</vt:lpstr>
      <vt:lpstr>SP3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40</cp:revision>
  <cp:lastPrinted>1601-01-01T00:00:00Z</cp:lastPrinted>
  <dcterms:created xsi:type="dcterms:W3CDTF">2019-06-07T21:10:12Z</dcterms:created>
  <dcterms:modified xsi:type="dcterms:W3CDTF">2020-04-23T23:04:28Z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