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1" r:id="rId7"/>
    <p:sldId id="258" r:id="rId8"/>
    <p:sldId id="260" r:id="rId9"/>
    <p:sldId id="267" r:id="rId10"/>
    <p:sldId id="268" r:id="rId11"/>
    <p:sldId id="265" r:id="rId12"/>
    <p:sldId id="262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BA029-5BE0-4D26-99AC-26B5DBBAE8F9}" v="30" dt="2020-04-20T00:19:24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3" d="100"/>
          <a:sy n="103" d="100"/>
        </p:scale>
        <p:origin x="42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802.11-20/0441r1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29461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Block Acknowledgment for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899884"/>
              </p:ext>
            </p:extLst>
          </p:nvPr>
        </p:nvGraphicFramePr>
        <p:xfrm>
          <a:off x="514350" y="2281238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Use some of the reserved values of the Fragment Number field of the BlockAck frame to indicate the added bitmap lengths (512 and 1024). This applies to C-BlockAck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417212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M-BlockAck, add support for 512/1024 bitmap lengths </a:t>
            </a:r>
            <a:r>
              <a:rPr lang="en-US" sz="1400" dirty="0">
                <a:solidFill>
                  <a:schemeClr val="tx1"/>
                </a:solidFill>
              </a:rPr>
              <a:t>with the </a:t>
            </a:r>
            <a:r>
              <a:rPr lang="en-US" sz="1400" dirty="0"/>
              <a:t>following options: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Option 1:</a:t>
            </a:r>
            <a:r>
              <a:rPr lang="en-US" sz="1200" dirty="0"/>
              <a:t> Create longer bitmaps such that the M-BA is backward compatible with pre-EHT STAs (e.g., by concatenating multiple Per AID TID Info fields addressed to the same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Option 2:</a:t>
            </a:r>
            <a:r>
              <a:rPr lang="en-US" sz="1200" dirty="0"/>
              <a:t> Create new BA Bitmap sizes of 512 and 1024 bits, with sizes signaled via a mechanism that is backward compliant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296355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DB45-7701-4A52-85D2-88C3B451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3E9C-E9E9-45C7-B39B-80236D41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 block ack sessions use 64-long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These bitmaps are carried in a Compressed (C-) BlockAck frame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 introduced BlockAcks with up to 256-long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Carried in C-BlockAck and a newly defined Multi-STA (M-) BlockAck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addition, HE introduced Multi-TID A-MPDU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which M-BlockAck frames are used as control responses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7A399-AC3D-4468-BB6E-6A92917C3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1C719-516B-4B07-B9A0-351FCDB60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5112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EHT is increasing significantly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efficiently acknowledge A-MPDUs at these higher rates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We propose to increase the BlockAck bitmap sizes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Add 512, 1024, 2048 options to the existing pool of options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Focusing on 512 and 1024 for release 1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With remaining options to be discussed during release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C-BlockAck frames are individually addressed to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the option of acknowledging 64 or 256 bitmaps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Fragment Number subfield values in SSC field indicate BA Bitmap length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lengths: 512 and 1024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Use same signaling (based on Fragment Number) to indicate the new lengths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2 reserved combinations available when Fragmentation is OFF (B3=0)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8 reserved combinations available when Fragmentation is ON (B3=1)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RX STA chooses the Bitmap length based on RX’ed A-MPDU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It is beneficial for originating STA to provide an explicit indication of it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E.g., include solicited Bitmap length in A-Control field of soliciting MPDUs</a:t>
            </a:r>
            <a:endParaRPr lang="en-US" sz="1600" strike="sngStrike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Helps originating STA to correctly set the NAV,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Helps RX STA generate BlockAck response with correct Bitmap length,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75950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1066798"/>
          </a:xfrm>
        </p:spPr>
        <p:txBody>
          <a:bodyPr/>
          <a:lstStyle/>
          <a:p>
            <a:r>
              <a:rPr lang="en-US" dirty="0"/>
              <a:t>M-Block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M-BlockAck frames may additionally be broadcast to many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5 options (32, 64, …) of acknowledging (A-)MPDUs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BA Bitmap length is provided in each “Per AID TID Info” fields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Fragment Number subfield values in SSC field indicate each BA Bitmap length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lengths: 512 and 1024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With particular attention that the solution need be backward compliant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Since HE STA doesn’t understand new BA Bitmap lengths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Note: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Similar considerations regarding the RX STA choosing BA’s Bitmap length depending on RX’ed A-MPDU apply here as well,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Hence it is beneficial to explicitly indicate solicited Bitmap length,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However, this indication would need be for each TID in a multi-TID A-MPDU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 the next slides we discuss several options for M-BA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76597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1027"/>
          </a:xfrm>
        </p:spPr>
        <p:txBody>
          <a:bodyPr/>
          <a:lstStyle/>
          <a:p>
            <a:r>
              <a:rPr lang="en-US" dirty="0"/>
              <a:t>M-Block Ack frames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0813" cy="502761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b="1" dirty="0"/>
              <a:t>Option 1: </a:t>
            </a:r>
            <a:r>
              <a:rPr lang="en-US" sz="2000" b="0" dirty="0"/>
              <a:t>Create longer bitmaps by concatenating “Per AID TID Info” fields addressed to the same EHT STA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E.g., 1 K </a:t>
            </a:r>
            <a:r>
              <a:rPr lang="en-US" sz="1800" dirty="0">
                <a:solidFill>
                  <a:schemeClr val="tx1"/>
                </a:solidFill>
              </a:rPr>
              <a:t>bitmap can be obtained by using </a:t>
            </a:r>
            <a:r>
              <a:rPr lang="en-US" sz="1800" dirty="0"/>
              <a:t>4 bitmaps of 256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The AID subfield in each Per AID TID Info field is set to the same value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A reserved value in Fragment Number can indicate there are more “Per AID TID Info” fields to follow for the same EHT STA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Helps with parsing, however, it is not strictly necessary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Each “Per AID TID Info” field should include the “Block Ack Starting Sequence Control” of the 256-bit bitmap block being acknowledged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97785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M-Block Ack frames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</a:t>
            </a:r>
            <a:r>
              <a:rPr lang="en-US" sz="1800" b="0" dirty="0"/>
              <a:t>Create longer bitmaps by adding new BlockAck Bitmap lengths (same concept as C-BlockAck frame case)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Fragment Number signaling to indicate new lengths (512 or 1024)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8 reserved combinations available when B3 is set to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following options would avoid parsing errors by HE STAs (i.e., preserve backward compatibility)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Ensure that no HE STA is the intended recipient of an M-BA that would contain the new BlockAck Bitmap lengths (simplest)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HE STA is not expected to parse M-BAs that are not responses to sent (A-)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Place all “Per AID TID Info” fields corresponding to EHT STAs after “Per AID TID Info” fields corresponding to HE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An HE STA should stop parsing the “Per AID TID Info” fields corresponding to the EHT STAs once it reads the Fragment Number is set to a reserved value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pre-ordering for SIFS-generated frames, which is not preferred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288955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M-Block Ack frames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200" b="1" dirty="0"/>
              <a:t>Option 3:</a:t>
            </a:r>
            <a:r>
              <a:rPr lang="en-US" sz="2200" dirty="0"/>
              <a:t> </a:t>
            </a:r>
            <a:r>
              <a:rPr lang="en-US" sz="2200" b="0" dirty="0"/>
              <a:t>Create a new </a:t>
            </a:r>
            <a:r>
              <a:rPr lang="en-US" sz="2200" b="0" dirty="0">
                <a:solidFill>
                  <a:schemeClr val="tx1"/>
                </a:solidFill>
              </a:rPr>
              <a:t>M-BA for EHT STAs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Using one of the following ways: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A different MAC address to indicate broadcast M-BA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A different ‘BA Type’ (there are 6 values assigned for a 4-bit field) within the ‘BA Control’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Setting a reserved bit in the ‘BA Control’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Use Fragment Number signaling to indicate new lengths (512 or 1024)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8 reserved combinations available when B3 is set to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93860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spec shall define 512-long BlockAck bitmap and 1024-long BlockAck bitmap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06106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EAC19F-A42D-4F52-86DC-C64891FA4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21BE0A-9B5C-4328-BF3D-A85CC416D65D}">
  <ds:schemaRefs>
    <ds:schemaRef ds:uri="http://purl.org/dc/terms/"/>
    <ds:schemaRef ds:uri="http://schemas.microsoft.com/office/2006/documentManagement/types"/>
    <ds:schemaRef ds:uri="4b1de6fe-44aa-4e13-b7e7-ab260d1ea5f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cc01d59-85de-4ef9-881e-76d8b6a6f84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02D98F-2585-4C26-B54A-CFE3EF2C1D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272</TotalTime>
  <Words>1073</Words>
  <Application>Microsoft Office PowerPoint</Application>
  <PresentationFormat>On-screen Show (4:3)</PresentationFormat>
  <Paragraphs>111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Block Acknowledgment for EHT</vt:lpstr>
      <vt:lpstr>Introduction</vt:lpstr>
      <vt:lpstr>Considerations for EHT</vt:lpstr>
      <vt:lpstr>C-Block Ack frames</vt:lpstr>
      <vt:lpstr>M-Block Ack frames</vt:lpstr>
      <vt:lpstr>M-Block Ack frames (Cont’d)</vt:lpstr>
      <vt:lpstr>M-Block Ack frames (Cont’d)</vt:lpstr>
      <vt:lpstr>M-Block Ack frames (Cont’d)</vt:lpstr>
      <vt:lpstr>SP1</vt:lpstr>
      <vt:lpstr>SP2</vt:lpstr>
      <vt:lpstr>SP3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40</cp:revision>
  <cp:lastPrinted>1601-01-01T00:00:00Z</cp:lastPrinted>
  <dcterms:created xsi:type="dcterms:W3CDTF">2019-06-07T21:10:12Z</dcterms:created>
  <dcterms:modified xsi:type="dcterms:W3CDTF">2020-04-20T05:16:30Z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