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1" r:id="rId4"/>
    <p:sldId id="258" r:id="rId5"/>
    <p:sldId id="260" r:id="rId6"/>
    <p:sldId id="262" r:id="rId7"/>
    <p:sldId id="263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22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802.11-20/0441r0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29461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Block Acknowledgment for EHT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899884"/>
              </p:ext>
            </p:extLst>
          </p:nvPr>
        </p:nvGraphicFramePr>
        <p:xfrm>
          <a:off x="514350" y="2281238"/>
          <a:ext cx="807085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4" imgW="8267030" imgH="2531617" progId="Word.Document.8">
                  <p:embed/>
                </p:oleObj>
              </mc:Choice>
              <mc:Fallback>
                <p:oleObj name="Document" r:id="rId4" imgW="8267030" imgH="253161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1238"/>
                        <a:ext cx="807085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FDB45-7701-4A52-85D2-88C3B451F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C3E9C-E9E9-45C7-B39B-80236D418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Baseline block ack sessions use 64-long BlockAck bitmaps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These bitmaps are carried in a Compressed (C-) BlockAck frame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HE introduced BlockAcks with up to 256-long BlockAck bitmaps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Carried in C-BlockAck and a newly defined Multi-STA (M-) BlockAck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addition, HE introduced Multi-TID A-MPDU as well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which M-BlockAck frames are used as control responses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C7A399-AC3D-4468-BB6E-6A92917C3A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1C719-516B-4B07-B9A0-351FCDB60B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1511237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01787-E05B-485B-A4D8-3D3F9D0D9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for EHT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D0E4C-2FB4-4FFF-9214-E1B5B6308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EHT is increasing significantly the achievable throughput due to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Increase of BW to 320 MHz, SSs to 16, QAM constellation to 4K,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Introduction of multi-link operation,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order to efficiently acknowledge A-MPDUs at these higher rates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We propose to increase the BlockAck bitmap sizes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Add 512, 1024, 2048 options to the existing pool of options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Focusing on 512 and 1024 for release 1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600" dirty="0"/>
              <a:t>With remaining options to be discussed during release 2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836F60-ABEB-4E40-8B38-9C62CFAD19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42485-EE48-4388-9BDE-AD85FD951AF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1882052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C-Block Ack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C-BlockAck frames are individually addressed to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Currently have the option of acknowledging 64 or 256 bitmaps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Fragment Number subfield values in SSC indicate length of Bitmap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Proposal is to introduce another two options 512 and 1024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Use same signaling (Fragment Number) to indicate the new lengths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2 reserved values available when Fragmentation is OFF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8 reserved combinations available when B3 is set to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Note: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Currently recipient STA chooses BA’s Bitmap length depending on </a:t>
            </a:r>
            <a:r>
              <a:rPr lang="en-US" sz="1800" dirty="0" err="1"/>
              <a:t>RX’ed</a:t>
            </a:r>
            <a:r>
              <a:rPr lang="en-US" sz="1800" dirty="0"/>
              <a:t> A-MPDU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We propose to have explicit indication from the originating STA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E.g., Include solicited Bitmap size in A-Control field or within C-BAR frame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Beneficial for originating STA to correctly set the NAV,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1759502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M-Block Ack frames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M-BlockAck frames may be broadcasted to many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Currently have 5 options of acknowledging (A-) MPDUs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Per AID TID Info fields and Fragment Number indicate length of Bitmap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Proposal is to introduce another two options 512 and 1024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Use same signaling (Fragment Number) to indicate the new lengths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8 reserved combinations available when B3 is set to 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Backwards compliance for M-BA: HE STA doesn’t understand new sizes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Option 1: Create longer bitmaps by concatenating Per AID TID Info fields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E.g., 1 K bitmap using 4 bitmaps of 256 (with same AID value)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Option 2: Exclude HE STAs from newly formed M-BA (e.g., use another MAC address for broadcast)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Note 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Same considerations as C-BA apply here as well, but in addition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Indicate explicitly Bitmap sizes for each TID in a multi-TID A-MPDU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3765979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with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 11be spec, add 512-long </a:t>
            </a:r>
            <a:r>
              <a:rPr lang="en-US" sz="1400" dirty="0" err="1"/>
              <a:t>BlockAck</a:t>
            </a:r>
            <a:r>
              <a:rPr lang="en-US" sz="1400" dirty="0"/>
              <a:t> bitmap and 1024-long </a:t>
            </a:r>
            <a:r>
              <a:rPr lang="en-US" sz="1400" dirty="0" err="1"/>
              <a:t>BlockAck</a:t>
            </a:r>
            <a:r>
              <a:rPr lang="en-US" sz="1400" dirty="0"/>
              <a:t> bitmap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3061065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AE16-9774-43E6-A17A-ED21D2EE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DD97D-4C75-4D2A-9141-40BC4F87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agree with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In 11be spec, use some of the reserved values of the Fragment Number field to indicate the added bitmap lengths (512 and 1024). This applies to both the C-</a:t>
            </a:r>
            <a:r>
              <a:rPr lang="en-US" sz="1400" dirty="0" err="1"/>
              <a:t>BlockAck</a:t>
            </a:r>
            <a:r>
              <a:rPr lang="en-US" sz="1400" dirty="0"/>
              <a:t> and M-</a:t>
            </a:r>
            <a:r>
              <a:rPr lang="en-US" sz="1400" dirty="0" err="1"/>
              <a:t>BlockAck</a:t>
            </a:r>
            <a:r>
              <a:rPr lang="en-US" sz="1400" dirty="0"/>
              <a:t> frames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B86BC-797E-4785-8821-645F638BEA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C5402-13A7-4467-AEA3-541618A6C6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Inc.</a:t>
            </a:r>
          </a:p>
        </p:txBody>
      </p:sp>
    </p:spTree>
    <p:extLst>
      <p:ext uri="{BB962C8B-B14F-4D97-AF65-F5344CB8AC3E}">
        <p14:creationId xmlns:p14="http://schemas.microsoft.com/office/powerpoint/2010/main" val="4172123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</TotalTime>
  <Words>563</Words>
  <Application>Microsoft Office PowerPoint</Application>
  <PresentationFormat>On-screen Show (4:3)</PresentationFormat>
  <Paragraphs>73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Block Acknowledgment for EHT</vt:lpstr>
      <vt:lpstr>Introduction</vt:lpstr>
      <vt:lpstr>Considerations for EHT</vt:lpstr>
      <vt:lpstr>C-Block Ack frames</vt:lpstr>
      <vt:lpstr>M-Block Ack frames</vt:lpstr>
      <vt:lpstr>SP1</vt:lpstr>
      <vt:lpstr>SP2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23</cp:revision>
  <cp:lastPrinted>1601-01-01T00:00:00Z</cp:lastPrinted>
  <dcterms:created xsi:type="dcterms:W3CDTF">2019-06-07T21:10:12Z</dcterms:created>
  <dcterms:modified xsi:type="dcterms:W3CDTF">2020-03-16T05:24:59Z</dcterms:modified>
</cp:coreProperties>
</file>