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283" r:id="rId3"/>
    <p:sldId id="286" r:id="rId4"/>
    <p:sldId id="309" r:id="rId5"/>
    <p:sldId id="310" r:id="rId6"/>
    <p:sldId id="285" r:id="rId7"/>
    <p:sldId id="311" r:id="rId8"/>
    <p:sldId id="289" r:id="rId9"/>
    <p:sldId id="312" r:id="rId10"/>
    <p:sldId id="292" r:id="rId11"/>
    <p:sldId id="293" r:id="rId12"/>
    <p:sldId id="291" r:id="rId13"/>
    <p:sldId id="313" r:id="rId14"/>
    <p:sldId id="290" r:id="rId15"/>
    <p:sldId id="303" r:id="rId16"/>
    <p:sldId id="305" r:id="rId17"/>
    <p:sldId id="306" r:id="rId18"/>
    <p:sldId id="307" r:id="rId19"/>
    <p:sldId id="308" r:id="rId20"/>
    <p:sldId id="314" r:id="rId21"/>
    <p:sldId id="315" r:id="rId22"/>
    <p:sldId id="316" r:id="rId23"/>
    <p:sldId id="317" r:id="rId24"/>
    <p:sldId id="297" r:id="rId25"/>
    <p:sldId id="318" r:id="rId26"/>
    <p:sldId id="298" r:id="rId27"/>
    <p:sldId id="319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802.11-20/0440r1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Interleaver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6660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9314" y="3981271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2000" dirty="0"/>
              <a:t>To improve spectral </a:t>
            </a:r>
            <a:r>
              <a:rPr lang="en-GB" sz="2000" dirty="0" smtClean="0"/>
              <a:t>usage, 11be allows </a:t>
            </a:r>
            <a:r>
              <a:rPr lang="en-GB" sz="2000" dirty="0"/>
              <a:t>more than one RUs to be assigned to a single station (STA</a:t>
            </a:r>
            <a:r>
              <a:rPr lang="en-GB" sz="2000" dirty="0" smtClean="0"/>
              <a:t>) [1].</a:t>
            </a:r>
          </a:p>
          <a:p>
            <a:pPr marL="685800" lvl="2" indent="-342900"/>
            <a:r>
              <a:rPr lang="en-GB" dirty="0" smtClean="0"/>
              <a:t>Small-size RU aggregation and large-size RU aggregation</a:t>
            </a:r>
            <a:endParaRPr lang="en-GB" dirty="0"/>
          </a:p>
          <a:p>
            <a:r>
              <a:rPr lang="en-US" altLang="zh-TW" dirty="0" smtClean="0"/>
              <a:t>To  improve throughput, 240MHz/320MHz PPDU are introduced to 11be.</a:t>
            </a:r>
            <a:endParaRPr lang="en-US" altLang="zh-TW" dirty="0"/>
          </a:p>
          <a:p>
            <a:r>
              <a:rPr lang="en-US" altLang="zh-TW" dirty="0" smtClean="0"/>
              <a:t>We studied RU </a:t>
            </a:r>
            <a:r>
              <a:rPr lang="en-US" altLang="zh-TW" dirty="0"/>
              <a:t>and segment </a:t>
            </a:r>
            <a:r>
              <a:rPr lang="en-US" altLang="zh-TW" dirty="0" smtClean="0"/>
              <a:t>parsers and tone interleave schemes </a:t>
            </a:r>
            <a:r>
              <a:rPr lang="en-US" altLang="zh-TW" dirty="0"/>
              <a:t>for aggregated RU and 240MHz/320MHz </a:t>
            </a:r>
            <a:r>
              <a:rPr lang="en-US" altLang="zh-TW" dirty="0" smtClean="0"/>
              <a:t>PPDU.</a:t>
            </a:r>
          </a:p>
          <a:p>
            <a:pPr lvl="1"/>
            <a:r>
              <a:rPr lang="en-US" altLang="zh-TW" dirty="0" smtClean="0"/>
              <a:t>Evaluate the performance of RU/Segment parser and tone interleaver</a:t>
            </a:r>
          </a:p>
          <a:p>
            <a:pPr lvl="1"/>
            <a:r>
              <a:rPr lang="en-US" altLang="zh-TW" dirty="0" smtClean="0"/>
              <a:t>Our principle is to reuse 11ax segment parser and tone interleaver if there is no performance loss.</a:t>
            </a:r>
          </a:p>
          <a:p>
            <a:endParaRPr lang="en-US" altLang="zh-TW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 the performance of joint tone interleave and separate tone interleave for each 80MHz segment.</a:t>
            </a:r>
          </a:p>
          <a:p>
            <a:r>
              <a:rPr lang="en-US" dirty="0" smtClean="0"/>
              <a:t>We evaluate the different segment parser for multi-RU aggregation and large BW. 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Joint tone interleave crossing 80MHz segment has almost the same performance as proportional round robin.</a:t>
            </a:r>
          </a:p>
          <a:p>
            <a:pPr lvl="2"/>
            <a:r>
              <a:rPr lang="en-US" dirty="0" smtClean="0"/>
              <a:t>Joint tone </a:t>
            </a:r>
            <a:r>
              <a:rPr lang="en-US" dirty="0"/>
              <a:t>interleave crossing 80MHz segment </a:t>
            </a:r>
            <a:r>
              <a:rPr lang="en-US" dirty="0" smtClean="0"/>
              <a:t>requires significant architecture change.</a:t>
            </a:r>
          </a:p>
          <a:p>
            <a:pPr lvl="1"/>
            <a:r>
              <a:rPr lang="en-US" dirty="0" smtClean="0"/>
              <a:t>Proportional round robin outperforms round robin by 0.2~0.5dB.</a:t>
            </a:r>
          </a:p>
          <a:p>
            <a:pPr lvl="2"/>
            <a:r>
              <a:rPr lang="en-US" dirty="0" smtClean="0"/>
              <a:t>Different treatments for left-over bits for some RU aggregations have no impact on performance. To make it simple, same proportional round robin is applied to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r>
              <a:rPr lang="en-US" dirty="0"/>
              <a:t>Do you agree the following LDPC tone interleaver scheme for </a:t>
            </a:r>
            <a:r>
              <a:rPr lang="en-US" dirty="0" smtClean="0"/>
              <a:t>multi-RU aggregation </a:t>
            </a:r>
            <a:r>
              <a:rPr lang="en-US" dirty="0"/>
              <a:t>in 11be?</a:t>
            </a:r>
          </a:p>
          <a:p>
            <a:pPr lvl="1"/>
            <a:r>
              <a:rPr lang="en-US" dirty="0"/>
              <a:t>One joint tone interleaver is applied to </a:t>
            </a:r>
            <a:r>
              <a:rPr lang="en-US" dirty="0" smtClean="0"/>
              <a:t>aggregated RUs </a:t>
            </a:r>
            <a:r>
              <a:rPr lang="en-US" dirty="0"/>
              <a:t>within one 80MHz frequency </a:t>
            </a:r>
            <a:r>
              <a:rPr lang="en-US" dirty="0" smtClean="0"/>
              <a:t>segment.</a:t>
            </a:r>
            <a:endParaRPr lang="en-US" dirty="0"/>
          </a:p>
          <a:p>
            <a:pPr lvl="1"/>
            <a:r>
              <a:rPr lang="en-US" dirty="0" smtClean="0"/>
              <a:t>For aggregated RUs and PPDU BW crossing </a:t>
            </a:r>
            <a:r>
              <a:rPr lang="en-US" dirty="0"/>
              <a:t>80MHz segment boundary, </a:t>
            </a:r>
            <a:r>
              <a:rPr lang="en-US" dirty="0" smtClean="0"/>
              <a:t>separate tone </a:t>
            </a:r>
            <a:r>
              <a:rPr lang="en-US" dirty="0"/>
              <a:t>interleaver is </a:t>
            </a:r>
            <a:r>
              <a:rPr lang="en-US" dirty="0" smtClean="0"/>
              <a:t>applied in each 80MHz.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4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/>
              <a:t>proportional 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3048"/>
              </p:ext>
            </p:extLst>
          </p:nvPr>
        </p:nvGraphicFramePr>
        <p:xfrm>
          <a:off x="1143000" y="2514600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3082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11ax segment parser and LDPC tone mapper for 160/80+80MHz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2278" y="2531181"/>
            <a:ext cx="7055644" cy="394423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7512" y="1487876"/>
            <a:ext cx="7772400" cy="71501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 smtClean="0"/>
              <a:t>In 11ax, separate </a:t>
            </a:r>
            <a:r>
              <a:rPr lang="en-US" sz="2000" dirty="0"/>
              <a:t>tone interleaves are applied </a:t>
            </a:r>
            <a:r>
              <a:rPr lang="en-US" sz="2000" dirty="0" smtClean="0"/>
              <a:t>on  </a:t>
            </a:r>
            <a:r>
              <a:rPr lang="en-US" sz="2000" dirty="0"/>
              <a:t>80MHz frequency segments</a:t>
            </a:r>
            <a:r>
              <a:rPr lang="en-US" sz="2000" dirty="0" smtClean="0"/>
              <a:t>.</a:t>
            </a:r>
          </a:p>
          <a:p>
            <a:pPr marL="685800" lvl="2" indent="-342900"/>
            <a:r>
              <a:rPr lang="en-US" dirty="0" smtClean="0"/>
              <a:t>Within each 80MHz, just one tone interleaver.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/>
          <a:lstStyle/>
          <a:p>
            <a:r>
              <a:rPr lang="en-US" dirty="0" smtClean="0"/>
              <a:t>Tone </a:t>
            </a:r>
            <a:r>
              <a:rPr lang="en-US" dirty="0"/>
              <a:t>interleave schemes for </a:t>
            </a:r>
            <a:r>
              <a:rPr lang="en-US" dirty="0" smtClean="0"/>
              <a:t>RU Aggregations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proposed the following tone interleave schemes for RU aggregations: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joint tone interleaver is applied to </a:t>
            </a:r>
            <a:r>
              <a:rPr lang="en-US" dirty="0" smtClean="0"/>
              <a:t>combined multiple RUs within one 80MHz frequency segment; </a:t>
            </a:r>
          </a:p>
          <a:p>
            <a:pPr lvl="1"/>
            <a:r>
              <a:rPr lang="en-US" dirty="0" smtClean="0"/>
              <a:t>Separate tone interleaves are applied on </a:t>
            </a:r>
            <a:r>
              <a:rPr lang="en-US" dirty="0"/>
              <a:t>RUs or </a:t>
            </a:r>
            <a:r>
              <a:rPr lang="en-US" dirty="0" smtClean="0"/>
              <a:t>aggregated RUs in different 80MHz frequency segments. </a:t>
            </a:r>
          </a:p>
          <a:p>
            <a:r>
              <a:rPr lang="en-US" b="1" dirty="0" smtClean="0"/>
              <a:t>Reasons:</a:t>
            </a:r>
          </a:p>
          <a:p>
            <a:pPr lvl="1"/>
            <a:r>
              <a:rPr lang="en-US" dirty="0" smtClean="0"/>
              <a:t>Following the tone interleaver scheme defined in 11ac/11ax. </a:t>
            </a:r>
          </a:p>
          <a:p>
            <a:pPr lvl="1"/>
            <a:r>
              <a:rPr lang="en-US" dirty="0" smtClean="0"/>
              <a:t>For some RU aggregations, such as  </a:t>
            </a:r>
            <a:r>
              <a:rPr lang="en-US" dirty="0"/>
              <a:t>RU484+RU996</a:t>
            </a:r>
            <a:r>
              <a:rPr lang="en-US" dirty="0" smtClean="0"/>
              <a:t>, no good D</a:t>
            </a:r>
            <a:r>
              <a:rPr lang="en-US" sz="1200" dirty="0" smtClean="0"/>
              <a:t>TM </a:t>
            </a:r>
            <a:r>
              <a:rPr lang="en-US" dirty="0" smtClean="0"/>
              <a:t>can be found for joint </a:t>
            </a:r>
            <a:r>
              <a:rPr lang="en-US" dirty="0"/>
              <a:t>tone interleaver </a:t>
            </a:r>
            <a:r>
              <a:rPr lang="en-US" dirty="0" smtClean="0"/>
              <a:t>schemes.</a:t>
            </a:r>
          </a:p>
          <a:p>
            <a:pPr lvl="1"/>
            <a:r>
              <a:rPr lang="en-US" dirty="0" smtClean="0"/>
              <a:t>Our simulations show that joint </a:t>
            </a:r>
            <a:r>
              <a:rPr lang="en-US" dirty="0"/>
              <a:t>tone interleaver crossing 80MHz segment </a:t>
            </a:r>
            <a:r>
              <a:rPr lang="en-US" dirty="0" smtClean="0"/>
              <a:t>with optimal D</a:t>
            </a:r>
            <a:r>
              <a:rPr lang="en-US" sz="1400" dirty="0" smtClean="0"/>
              <a:t>TM </a:t>
            </a:r>
            <a:r>
              <a:rPr lang="en-US" dirty="0" smtClean="0"/>
              <a:t>have same performance as separated tone interleave.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59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xmlns="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772400" cy="609600"/>
          </a:xfrm>
        </p:spPr>
        <p:txBody>
          <a:bodyPr/>
          <a:lstStyle/>
          <a:p>
            <a:r>
              <a:rPr lang="en-US" dirty="0" smtClean="0"/>
              <a:t>Effect of Proportional Ratio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6913" y="32004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Key 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Simulations show that the smallest proportion provides the best performance.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100734</TotalTime>
  <Words>1478</Words>
  <Application>Microsoft Office PowerPoint</Application>
  <PresentationFormat>On-screen Show (4:3)</PresentationFormat>
  <Paragraphs>286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802-11-Submission</vt:lpstr>
      <vt:lpstr>On RU/Segment Parser and Tone Interleaver for 11be</vt:lpstr>
      <vt:lpstr>Introduction</vt:lpstr>
      <vt:lpstr>11ax segment parser and LDPC tone mapper for 160/80+80MHz</vt:lpstr>
      <vt:lpstr>Tone interleave schemes for RU Aggregations</vt:lpstr>
      <vt:lpstr>Joint Interleave v.s. Separated Tone Interleaver</vt:lpstr>
      <vt:lpstr>Example for 484+996 in 160MHz</vt:lpstr>
      <vt:lpstr>Options for Segment Parser</vt:lpstr>
      <vt:lpstr>Proposed RU/Segment Parser </vt:lpstr>
      <vt:lpstr>Effect of Proportional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RU484+996, MCS7, 2x1, BF on, B-LOS</vt:lpstr>
      <vt:lpstr>Simulation Results:  RU(242+484)+996, MCS7, 4x2, BF on, B-LOS</vt:lpstr>
      <vt:lpstr>Simulation Results:  RU484+2*996, MCS5, 2x1, BF on, B-LOS</vt:lpstr>
      <vt:lpstr>Simulation Results:  RU484+3*996, MCS5, 1x1, BF off, B-LOS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  <vt:lpstr>Summary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282</cp:revision>
  <cp:lastPrinted>1998-02-10T13:28:06Z</cp:lastPrinted>
  <dcterms:created xsi:type="dcterms:W3CDTF">2007-05-21T21:00:37Z</dcterms:created>
  <dcterms:modified xsi:type="dcterms:W3CDTF">2020-03-23T23:18:52Z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1711256656</vt:i4>
  </property>
  <property fmtid="{D5CDD505-2E9C-101B-9397-08002B2CF9AE}" pid="4" name="_EmailSubject">
    <vt:lpwstr>remove QCOM and MTK from the legend of the drawings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