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70" r:id="rId2"/>
    <p:sldId id="272" r:id="rId3"/>
    <p:sldId id="280" r:id="rId4"/>
    <p:sldId id="283" r:id="rId5"/>
    <p:sldId id="289" r:id="rId6"/>
    <p:sldId id="285" r:id="rId7"/>
    <p:sldId id="286" r:id="rId8"/>
    <p:sldId id="291" r:id="rId9"/>
    <p:sldId id="288" r:id="rId10"/>
    <p:sldId id="290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2" autoAdjust="0"/>
    <p:restoredTop sz="92105" autoAdjust="0"/>
  </p:normalViewPr>
  <p:slideViewPr>
    <p:cSldViewPr>
      <p:cViewPr varScale="1">
        <p:scale>
          <a:sx n="70" d="100"/>
          <a:sy n="70" d="100"/>
        </p:scale>
        <p:origin x="118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2668" y="6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93344" y="6475413"/>
            <a:ext cx="95058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xxx, Broadcom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22437" y="6475413"/>
            <a:ext cx="12214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xxx, NEWRACOM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98365" y="332601"/>
            <a:ext cx="334713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802.11-20/0439r0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9013" y="792217"/>
            <a:ext cx="7772400" cy="609600"/>
          </a:xfrm>
        </p:spPr>
        <p:txBody>
          <a:bodyPr/>
          <a:lstStyle/>
          <a:p>
            <a:r>
              <a:rPr lang="en-US" sz="2400" dirty="0" smtClean="0"/>
              <a:t>Efficient EHT Preamble Design</a:t>
            </a: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569983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2019-11-18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6353053"/>
              </p:ext>
            </p:extLst>
          </p:nvPr>
        </p:nvGraphicFramePr>
        <p:xfrm>
          <a:off x="1179341" y="2743200"/>
          <a:ext cx="7391400" cy="92846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/>
                <a:gridCol w="990600"/>
                <a:gridCol w="2057400"/>
                <a:gridCol w="685800"/>
                <a:gridCol w="2209800"/>
              </a:tblGrid>
              <a:tr h="30948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Affiliations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948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Jianhan Liu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Mediatek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jianhan.liu@mediatek.com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9489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</a:t>
            </a:r>
            <a:r>
              <a:rPr lang="en-US" dirty="0" smtClean="0"/>
              <a:t>Poll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</a:t>
            </a:r>
            <a:r>
              <a:rPr lang="en-US" dirty="0" smtClean="0"/>
              <a:t>EHT-SIG can carry different content in </a:t>
            </a:r>
            <a:r>
              <a:rPr lang="en-US" dirty="0"/>
              <a:t>each 80MHz?</a:t>
            </a:r>
          </a:p>
          <a:p>
            <a:pPr lvl="1"/>
            <a:r>
              <a:rPr lang="en-US" dirty="0" smtClean="0"/>
              <a:t>For PPDU BW larger than 80MHz.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919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95300" y="1740693"/>
            <a:ext cx="8229600" cy="428942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/>
              <a:t>Extreme high throughput (EHT) WLAN are based on the upcoming IEEE 802.11be standards. </a:t>
            </a:r>
          </a:p>
          <a:p>
            <a:r>
              <a:rPr lang="en-US" kern="0" dirty="0" smtClean="0"/>
              <a:t>EHT WLAN will enable 240MHz and 320MHz BW PPDU and multiple resource units aggregations. </a:t>
            </a:r>
          </a:p>
          <a:p>
            <a:pPr lvl="1"/>
            <a:r>
              <a:rPr lang="en-US" kern="0" dirty="0" smtClean="0"/>
              <a:t>To enable such features, preamble design based on IEEE 802.11ax/ac is not efficient because the length of the preamble can be very long. </a:t>
            </a:r>
          </a:p>
          <a:p>
            <a:r>
              <a:rPr lang="en-US" kern="0" dirty="0" smtClean="0"/>
              <a:t>We propose an efficient preamble design that allows different signaling information conveyed on different 80MHz segment.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148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Agreed format </a:t>
            </a:r>
            <a:r>
              <a:rPr lang="en-US" dirty="0"/>
              <a:t>of </a:t>
            </a:r>
            <a:r>
              <a:rPr lang="en-US" dirty="0" smtClean="0"/>
              <a:t>EHT </a:t>
            </a:r>
            <a:r>
              <a:rPr lang="en-US" dirty="0"/>
              <a:t>PPDU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57200" y="1340768"/>
            <a:ext cx="8229600" cy="4464496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In [1], the agreed format of an EHT PPDU is shown in the following figure.</a:t>
            </a:r>
          </a:p>
          <a:p>
            <a:pPr lvl="1"/>
            <a:r>
              <a:rPr lang="en-US" dirty="0" smtClean="0"/>
              <a:t>The detection of EHT PPDU based on  </a:t>
            </a:r>
            <a:r>
              <a:rPr lang="en-GB" dirty="0"/>
              <a:t>The LENGTH field in L-SIG </a:t>
            </a:r>
            <a:r>
              <a:rPr lang="en-GB" dirty="0" smtClean="0"/>
              <a:t>and RL-SIG </a:t>
            </a:r>
            <a:r>
              <a:rPr lang="en-GB" dirty="0"/>
              <a:t>to a value </a:t>
            </a:r>
            <a:r>
              <a:rPr lang="en-GB" i="1" dirty="0"/>
              <a:t>N</a:t>
            </a:r>
            <a:r>
              <a:rPr lang="en-GB" dirty="0"/>
              <a:t> such that mod(</a:t>
            </a:r>
            <a:r>
              <a:rPr lang="en-GB" i="1" dirty="0"/>
              <a:t>N</a:t>
            </a:r>
            <a:r>
              <a:rPr lang="en-GB" dirty="0"/>
              <a:t>, 3) = 0.</a:t>
            </a:r>
            <a:endParaRPr lang="en-US" dirty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U-SIG:</a:t>
            </a:r>
          </a:p>
          <a:p>
            <a:pPr lvl="1"/>
            <a:r>
              <a:rPr lang="en-US" dirty="0" smtClean="0"/>
              <a:t>There </a:t>
            </a:r>
            <a:r>
              <a:rPr lang="en-US" dirty="0"/>
              <a:t>shall be a 2 OFDM symbol long, jointly encoded U-SIG in the EHT preamble immediately after the RL-SIG.</a:t>
            </a:r>
          </a:p>
          <a:p>
            <a:pPr lvl="2"/>
            <a:r>
              <a:rPr lang="en-US" dirty="0"/>
              <a:t>The U-SIG will contain version independent fields.  The intent of the version independent content is to achieve better coexistence among future 802.11 generations.</a:t>
            </a:r>
          </a:p>
          <a:p>
            <a:pPr lvl="2"/>
            <a:r>
              <a:rPr lang="en-US" dirty="0"/>
              <a:t>In addition, the U-SIG can have some version dependent fields</a:t>
            </a:r>
            <a:r>
              <a:rPr lang="en-US" dirty="0" smtClean="0"/>
              <a:t>.</a:t>
            </a:r>
          </a:p>
          <a:p>
            <a:r>
              <a:rPr lang="en-US" dirty="0" smtClean="0"/>
              <a:t>EHT-SIG:</a:t>
            </a:r>
          </a:p>
          <a:p>
            <a:pPr lvl="1"/>
            <a:r>
              <a:rPr lang="en-US" dirty="0" smtClean="0"/>
              <a:t>A variable </a:t>
            </a:r>
            <a:r>
              <a:rPr lang="en-US" dirty="0"/>
              <a:t>MCS and variable length EHT-SIG, immediately after the U-SIG, in an EHT </a:t>
            </a:r>
            <a:r>
              <a:rPr lang="en-US" dirty="0" smtClean="0"/>
              <a:t>PPDU.</a:t>
            </a:r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2514600"/>
            <a:ext cx="8241833" cy="432048"/>
          </a:xfrm>
          <a:prstGeom prst="rect">
            <a:avLst/>
          </a:prstGeom>
        </p:spPr>
      </p:pic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53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Per-80MHz preamble signaling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696913" y="1475248"/>
            <a:ext cx="8229600" cy="1181514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To reduce the length of EHT SIG, per-80MHz preamble signaling is preferred. </a:t>
            </a:r>
          </a:p>
          <a:p>
            <a:pPr lvl="1"/>
            <a:r>
              <a:rPr lang="en-US" dirty="0" smtClean="0"/>
              <a:t>U-SIG only duplicates within each 80MHz</a:t>
            </a:r>
          </a:p>
          <a:p>
            <a:pPr lvl="1"/>
            <a:r>
              <a:rPr lang="en-US" dirty="0" smtClean="0"/>
              <a:t>Each 80MHz can have different U-SIG and EHT-SIG </a:t>
            </a:r>
          </a:p>
          <a:p>
            <a:pPr lvl="1"/>
            <a:r>
              <a:rPr lang="en-US" dirty="0" smtClean="0"/>
              <a:t>EHT-SIG for each 80MHz segment has two or more content channels.</a:t>
            </a:r>
            <a:endParaRPr lang="en-US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881336" y="5029200"/>
            <a:ext cx="7978080" cy="122978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Lucida Grande"/>
              <a:buChar char="▪"/>
              <a:defRPr sz="3200" kern="1200" spc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800" kern="1200" spc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Lucida Grande"/>
              <a:buChar char="▪"/>
              <a:defRPr sz="2400" kern="1200" spc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 spc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Char char="▪"/>
              <a:defRPr sz="2000" kern="1200" spc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 smtClean="0"/>
              <a:t>This implies that each STA must know in which 80MHz its content channels are located before receive this EHT PPDU. </a:t>
            </a:r>
          </a:p>
          <a:p>
            <a:pPr lvl="1"/>
            <a:r>
              <a:rPr lang="en-US" sz="1400" dirty="0" smtClean="0"/>
              <a:t>Each STA only need to process the preamble (including STFs and LTFs) in one 80MHz. </a:t>
            </a:r>
          </a:p>
          <a:p>
            <a:pPr lvl="1"/>
            <a:r>
              <a:rPr lang="en-US" sz="1400" dirty="0"/>
              <a:t>HE </a:t>
            </a:r>
            <a:r>
              <a:rPr lang="en-US" sz="1400" dirty="0" err="1"/>
              <a:t>subchannel</a:t>
            </a:r>
            <a:r>
              <a:rPr lang="en-US" sz="1400" dirty="0"/>
              <a:t> selective </a:t>
            </a:r>
            <a:r>
              <a:rPr lang="en-US" sz="1400" dirty="0" smtClean="0"/>
              <a:t>transmission defined in IEEE 802.11ax can be used for 80MHz channel selection.  </a:t>
            </a:r>
            <a:endParaRPr lang="en-US" sz="1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3015" y="2514600"/>
            <a:ext cx="6123946" cy="2224547"/>
          </a:xfrm>
          <a:prstGeom prst="rect">
            <a:avLst/>
          </a:prstGeom>
        </p:spPr>
      </p:pic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152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EHT-SIG in one 80MHz segment can contain assigned RU larger than 80MHz and also can contain assigned RU in other 80MHz segment.</a:t>
            </a:r>
          </a:p>
          <a:p>
            <a:pPr lvl="1"/>
            <a:r>
              <a:rPr lang="en-US" dirty="0" smtClean="0"/>
              <a:t>For stations support 160/240and 320MHz BW.</a:t>
            </a:r>
          </a:p>
          <a:p>
            <a:pPr lvl="1"/>
            <a:r>
              <a:rPr lang="en-US" dirty="0" smtClean="0"/>
              <a:t>EHT-STF and EHT-LTFs are used to adjust AGC and channel estimation.</a:t>
            </a:r>
          </a:p>
          <a:p>
            <a:r>
              <a:rPr lang="en-US" dirty="0" smtClean="0"/>
              <a:t>For 80MHz only STA, </a:t>
            </a:r>
            <a:r>
              <a:rPr lang="en-US" dirty="0"/>
              <a:t>EHT-SIG in </a:t>
            </a:r>
            <a:r>
              <a:rPr lang="en-US" dirty="0" smtClean="0"/>
              <a:t>the </a:t>
            </a:r>
            <a:r>
              <a:rPr lang="en-US" dirty="0"/>
              <a:t>80MHz segment can </a:t>
            </a:r>
            <a:r>
              <a:rPr lang="en-US" dirty="0" smtClean="0"/>
              <a:t>only contain </a:t>
            </a:r>
            <a:r>
              <a:rPr lang="en-US" dirty="0"/>
              <a:t>assigned RU </a:t>
            </a:r>
            <a:r>
              <a:rPr lang="en-US" dirty="0" smtClean="0"/>
              <a:t>within this 80MHz segment.</a:t>
            </a:r>
          </a:p>
          <a:p>
            <a:r>
              <a:rPr lang="en-US" dirty="0" smtClean="0"/>
              <a:t>Stations operated on non-primary 80MHz channel can only receive DL PPDUs or be triggered for uplink transmission on this </a:t>
            </a:r>
            <a:r>
              <a:rPr lang="en-US" dirty="0"/>
              <a:t>non-primary 80MHz </a:t>
            </a:r>
            <a:r>
              <a:rPr lang="en-US" dirty="0" smtClean="0"/>
              <a:t>channel.</a:t>
            </a:r>
          </a:p>
          <a:p>
            <a:pPr lvl="1"/>
            <a:r>
              <a:rPr lang="en-US" dirty="0" smtClean="0"/>
              <a:t>If stations operated </a:t>
            </a:r>
            <a:r>
              <a:rPr lang="en-US" dirty="0"/>
              <a:t>on non-primary </a:t>
            </a:r>
            <a:r>
              <a:rPr lang="en-US" dirty="0" smtClean="0"/>
              <a:t>80MHz channel wants to transmit by itself, these stations need to switch to primary channel and contend on primary channel.  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Per-80MHz preamble </a:t>
            </a:r>
            <a:r>
              <a:rPr lang="en-US" dirty="0" smtClean="0"/>
              <a:t>signaling (</a:t>
            </a:r>
            <a:r>
              <a:rPr lang="en-US" dirty="0" err="1" smtClean="0"/>
              <a:t>cont’s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95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BW and </a:t>
            </a:r>
            <a:r>
              <a:rPr lang="en-US" dirty="0" smtClean="0"/>
              <a:t>Punctured Indication in U-SIG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“BW” and “Puncture” indications are contained within U-SIG and U-SIG content can be different for each 80MHz. </a:t>
            </a:r>
          </a:p>
          <a:p>
            <a:pPr lvl="1"/>
            <a:r>
              <a:rPr lang="en-US" dirty="0" smtClean="0"/>
              <a:t>“Puncture” indication only indicates the puncture of the corresponding 80MHz sub-channel, so 3 or 4 bits are enough for puncture indication. </a:t>
            </a:r>
          </a:p>
          <a:p>
            <a:pPr lvl="1"/>
            <a:r>
              <a:rPr lang="en-US" dirty="0" smtClean="0"/>
              <a:t>May allow “BW” is different for different 80MHz channel </a:t>
            </a:r>
          </a:p>
          <a:p>
            <a:pPr lvl="2"/>
            <a:r>
              <a:rPr lang="en-US" dirty="0" smtClean="0"/>
              <a:t>For example, in one 80MHz, the BW is 160MHz, for another 80MHz, the BW is 80MHz.</a:t>
            </a:r>
          </a:p>
          <a:p>
            <a:pPr lvl="2"/>
            <a:r>
              <a:rPr lang="en-US" dirty="0" smtClean="0"/>
              <a:t>This allows small BW STAs operate in large BW PPDU.</a:t>
            </a:r>
          </a:p>
          <a:p>
            <a:r>
              <a:rPr lang="en-US" dirty="0" smtClean="0"/>
              <a:t>For BW and puncture indications,  probably 6 or 7 bits are needed in U-SIG.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0796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EHT-SIG Content Channels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EHT-SIG can carry different </a:t>
            </a:r>
            <a:r>
              <a:rPr lang="en-US" dirty="0" smtClean="0"/>
              <a:t>contents </a:t>
            </a:r>
            <a:r>
              <a:rPr lang="en-US" dirty="0"/>
              <a:t>in each 80MHz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Each station knows the position of its content channels before reception the 11be PPDU.</a:t>
            </a:r>
          </a:p>
          <a:p>
            <a:pPr lvl="1"/>
            <a:r>
              <a:rPr lang="en-US" dirty="0" smtClean="0"/>
              <a:t>RU allocation, modulation informations for target </a:t>
            </a:r>
            <a:r>
              <a:rPr lang="en-US" dirty="0"/>
              <a:t>s</a:t>
            </a:r>
            <a:r>
              <a:rPr lang="en-US" dirty="0" smtClean="0"/>
              <a:t>tations are carried in the content channels in EHT-SIGs.</a:t>
            </a:r>
          </a:p>
          <a:p>
            <a:pPr lvl="2"/>
            <a:r>
              <a:rPr lang="en-US" dirty="0" smtClean="0"/>
              <a:t>EHT-SIG </a:t>
            </a:r>
            <a:r>
              <a:rPr lang="en-US" dirty="0"/>
              <a:t>for each 80MHz segment </a:t>
            </a:r>
            <a:r>
              <a:rPr lang="en-US" dirty="0" smtClean="0"/>
              <a:t>can have  </a:t>
            </a:r>
            <a:r>
              <a:rPr lang="en-US" dirty="0"/>
              <a:t>two content channels </a:t>
            </a:r>
            <a:r>
              <a:rPr lang="en-US" dirty="0" smtClean="0"/>
              <a:t>similar to 11ax HE-SIGB.</a:t>
            </a:r>
          </a:p>
          <a:p>
            <a:pPr lvl="2"/>
            <a:r>
              <a:rPr lang="en-US" dirty="0"/>
              <a:t>EHT-SIG for each 80MHz segment can </a:t>
            </a:r>
            <a:r>
              <a:rPr lang="en-US" dirty="0" smtClean="0"/>
              <a:t>also have more than two </a:t>
            </a:r>
            <a:r>
              <a:rPr lang="en-US" dirty="0"/>
              <a:t>content channels similar to 11ax HE-SIGB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EHT-SIG efficiency significantly can be significantly improved.</a:t>
            </a:r>
          </a:p>
          <a:p>
            <a:pPr lvl="2"/>
            <a:r>
              <a:rPr lang="en-US" dirty="0" smtClean="0"/>
              <a:t>For 320MHz, even each 80MHz only have two content channels, there are 2X4=8 content channels in total.</a:t>
            </a:r>
          </a:p>
          <a:p>
            <a:r>
              <a:rPr lang="en-US" dirty="0" smtClean="0"/>
              <a:t>Each STA only needs to process pre-EHT preambles in one 80MHz.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30326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</a:t>
            </a:r>
            <a:r>
              <a:rPr lang="en-US" dirty="0" smtClean="0"/>
              <a:t>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a STA only needs to process </a:t>
            </a:r>
            <a:r>
              <a:rPr lang="en-US" dirty="0" smtClean="0"/>
              <a:t>one </a:t>
            </a:r>
            <a:r>
              <a:rPr lang="en-US" dirty="0"/>
              <a:t>80MHz segment of the pre-EHT </a:t>
            </a:r>
            <a:r>
              <a:rPr lang="en-US" dirty="0" smtClean="0"/>
              <a:t>preamble?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865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that content of U-SIG can </a:t>
            </a:r>
            <a:r>
              <a:rPr lang="en-US" dirty="0"/>
              <a:t>be different for </a:t>
            </a:r>
            <a:r>
              <a:rPr lang="en-US" dirty="0" smtClean="0"/>
              <a:t>different 80MHz?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018480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105050</TotalTime>
  <Words>830</Words>
  <Application>Microsoft Office PowerPoint</Application>
  <PresentationFormat>On-screen Show (4:3)</PresentationFormat>
  <Paragraphs>98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Lucida Grande</vt:lpstr>
      <vt:lpstr>Arial</vt:lpstr>
      <vt:lpstr>Times New Roman</vt:lpstr>
      <vt:lpstr>802-11-Submission</vt:lpstr>
      <vt:lpstr>Efficient EHT Preamble Design</vt:lpstr>
      <vt:lpstr>Introduction</vt:lpstr>
      <vt:lpstr>Agreed format of EHT PPDU</vt:lpstr>
      <vt:lpstr>Per-80MHz preamble signaling</vt:lpstr>
      <vt:lpstr>Per-80MHz preamble signaling (cont’s)</vt:lpstr>
      <vt:lpstr>BW and Punctured Indication in U-SIG</vt:lpstr>
      <vt:lpstr>EHT-SIG Content Channels</vt:lpstr>
      <vt:lpstr>Straw Poll #1</vt:lpstr>
      <vt:lpstr>Straw Poll #2</vt:lpstr>
      <vt:lpstr>Straw Poll #3</vt:lpstr>
    </vt:vector>
  </TitlesOfParts>
  <Company>Mediatek Inc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Tone Plans and Tone Mapper</dc:title>
  <dc:creator>Jianhan Liu</dc:creator>
  <cp:lastModifiedBy>Jianhan Liu</cp:lastModifiedBy>
  <cp:revision>208</cp:revision>
  <cp:lastPrinted>1998-02-10T13:28:06Z</cp:lastPrinted>
  <dcterms:created xsi:type="dcterms:W3CDTF">2007-05-21T21:00:37Z</dcterms:created>
  <dcterms:modified xsi:type="dcterms:W3CDTF">2020-03-11T20:12:07Z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1825970692</vt:i4>
  </property>
  <property fmtid="{D5CDD505-2E9C-101B-9397-08002B2CF9AE}" pid="4" name="_EmailSubject">
    <vt:lpwstr>please replace the simulations results pages with your new results</vt:lpwstr>
  </property>
  <property fmtid="{D5CDD505-2E9C-101B-9397-08002B2CF9AE}" pid="5" name="_AuthorEmail">
    <vt:lpwstr>shengquan.hu@mediatek.com</vt:lpwstr>
  </property>
  <property fmtid="{D5CDD505-2E9C-101B-9397-08002B2CF9AE}" pid="6" name="_AuthorEmailDisplayName">
    <vt:lpwstr>Shengquan Hu</vt:lpwstr>
  </property>
</Properties>
</file>