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37" r:id="rId4"/>
    <p:sldId id="946" r:id="rId5"/>
    <p:sldId id="948" r:id="rId6"/>
    <p:sldId id="933" r:id="rId7"/>
    <p:sldId id="949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4/28/2020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802.11-20/0432r1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Bug Fix for Acknowledgement rule in Multi-link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2020-03-15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7966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Below motion is passed in Jan 2020 IEEE meeting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zh-CN" sz="1800" dirty="0"/>
              <a:t>Motion 63: The receive status of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Data frames of a TID received on a link shall be signaled on the same link and may be signaled on other available link(s)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QoS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Data with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Policy of No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 doesn’t need to be acknowledged, and should be excluded from the rules;</a:t>
            </a:r>
            <a:endParaRPr lang="en-US" altLang="zh-CN" sz="16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Current rule is too strict in some case when the </a:t>
            </a:r>
            <a:r>
              <a:rPr lang="en-US" altLang="zh-CN" sz="2000" dirty="0" err="1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 Policy is Block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Ack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; (examples showed in next slides)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楷体_GB2312" pitchFamily="49" charset="-122"/>
              </a:rPr>
              <a:t>Modification is proposed to fix above issues.</a:t>
            </a:r>
            <a:endParaRPr lang="en-US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An 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1-20, and all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corresponding bits are set to 1;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SSN=21 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21;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In this example, the MSDUs with SN 11-20 already be acknowledged in link 1, and can not be acknowledged in link 2 where they are transmitted because of the shift of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  <a:endParaRPr lang="en-US" altLang="zh-CN" sz="2000" baseline="-25000" dirty="0" smtClean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shall be transmitted on the same link. 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44" name="直接连接符 43"/>
          <p:cNvCxnSpPr/>
          <p:nvPr/>
        </p:nvCxnSpPr>
        <p:spPr>
          <a:xfrm>
            <a:off x="2033588" y="56673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2282825" y="53800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60788" y="53800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2033588" y="61722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2609850" y="58832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395788" y="53800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240338" y="53800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97413" y="58832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381750" y="53736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015163" y="53736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文本框 4"/>
          <p:cNvSpPr txBox="1">
            <a:spLocks noChangeArrowheads="1"/>
          </p:cNvSpPr>
          <p:nvPr/>
        </p:nvSpPr>
        <p:spPr bwMode="auto">
          <a:xfrm>
            <a:off x="2359025" y="51482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SN:1-10</a:t>
            </a:r>
            <a:endParaRPr lang="zh-CN" altLang="en-US" sz="1000" dirty="0"/>
          </a:p>
        </p:txBody>
      </p:sp>
      <p:sp>
        <p:nvSpPr>
          <p:cNvPr id="60" name="文本框 29"/>
          <p:cNvSpPr txBox="1">
            <a:spLocks noChangeArrowheads="1"/>
          </p:cNvSpPr>
          <p:nvPr/>
        </p:nvSpPr>
        <p:spPr bwMode="auto">
          <a:xfrm>
            <a:off x="2679700" y="5694363"/>
            <a:ext cx="723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SN:11-20</a:t>
            </a:r>
            <a:endParaRPr lang="zh-CN" altLang="en-US" sz="1000" dirty="0"/>
          </a:p>
        </p:txBody>
      </p:sp>
      <p:sp>
        <p:nvSpPr>
          <p:cNvPr id="61" name="文本框 30"/>
          <p:cNvSpPr txBox="1">
            <a:spLocks noChangeArrowheads="1"/>
          </p:cNvSpPr>
          <p:nvPr/>
        </p:nvSpPr>
        <p:spPr bwMode="auto">
          <a:xfrm>
            <a:off x="5275263" y="5180013"/>
            <a:ext cx="722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SN:21-30</a:t>
            </a:r>
            <a:endParaRPr lang="zh-CN" altLang="en-US" sz="1000"/>
          </a:p>
        </p:txBody>
      </p:sp>
      <p:sp>
        <p:nvSpPr>
          <p:cNvPr id="62" name="文本框 31"/>
          <p:cNvSpPr txBox="1">
            <a:spLocks noChangeArrowheads="1"/>
          </p:cNvSpPr>
          <p:nvPr/>
        </p:nvSpPr>
        <p:spPr bwMode="auto">
          <a:xfrm>
            <a:off x="4767263" y="5683250"/>
            <a:ext cx="723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SN:31-40</a:t>
            </a:r>
            <a:endParaRPr lang="zh-CN" altLang="en-US" sz="1000"/>
          </a:p>
        </p:txBody>
      </p:sp>
      <p:sp>
        <p:nvSpPr>
          <p:cNvPr id="63" name="文本框 32"/>
          <p:cNvSpPr txBox="1">
            <a:spLocks noChangeArrowheads="1"/>
          </p:cNvSpPr>
          <p:nvPr/>
        </p:nvSpPr>
        <p:spPr bwMode="auto">
          <a:xfrm>
            <a:off x="3700463" y="51800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64" name="文本框 33"/>
          <p:cNvSpPr txBox="1">
            <a:spLocks noChangeArrowheads="1"/>
          </p:cNvSpPr>
          <p:nvPr/>
        </p:nvSpPr>
        <p:spPr bwMode="auto">
          <a:xfrm>
            <a:off x="6303963" y="5160963"/>
            <a:ext cx="6635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SSN=21</a:t>
            </a:r>
            <a:endParaRPr lang="zh-CN" altLang="en-US" sz="1000"/>
          </a:p>
        </p:txBody>
      </p:sp>
      <p:sp>
        <p:nvSpPr>
          <p:cNvPr id="65" name="文本框 4"/>
          <p:cNvSpPr txBox="1">
            <a:spLocks noChangeArrowheads="1"/>
          </p:cNvSpPr>
          <p:nvPr/>
        </p:nvSpPr>
        <p:spPr bwMode="auto">
          <a:xfrm>
            <a:off x="1450975" y="54102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66" name="文本框 4"/>
          <p:cNvSpPr txBox="1">
            <a:spLocks noChangeArrowheads="1"/>
          </p:cNvSpPr>
          <p:nvPr/>
        </p:nvSpPr>
        <p:spPr bwMode="auto">
          <a:xfrm>
            <a:off x="1459872" y="59259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6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Another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example shown in below figure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BA1 contains the acknowledgement of MSDU with sequence number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1-10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and all corresponding bits are set to 1;</a:t>
            </a:r>
          </a:p>
          <a:p>
            <a:pPr lvl="1">
              <a:spcBef>
                <a:spcPts val="600"/>
              </a:spcBef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BAR2 set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SSN=11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move the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1800" baseline="-25000" dirty="0" err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1800" baseline="-25000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11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In this example, the MSDUs with SN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1-10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already be acknowledged in link 1,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so it doesn’t need to be acknowledged in link2 once more;</a:t>
            </a:r>
          </a:p>
          <a:p>
            <a:pPr>
              <a:spcBef>
                <a:spcPts val="6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The acknowledgement of MSDU 1-10 can not be transmitted in link2 anymore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because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BAR2 shift the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楷体_GB2312" pitchFamily="49" charset="-122"/>
              </a:rPr>
              <a:t>WinStart</a:t>
            </a:r>
            <a:r>
              <a:rPr lang="en-US" altLang="zh-CN" sz="2000" baseline="-25000" dirty="0" err="1" smtClean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000" baseline="-25000" dirty="0" smtClean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to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11;</a:t>
            </a:r>
            <a:endParaRPr lang="en-US" altLang="zh-CN" sz="20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The example is reasonable, but doesn’t follow the rule that data and acknowledgement </a:t>
            </a:r>
            <a:r>
              <a:rPr lang="en-US" altLang="zh-CN" sz="2000" dirty="0" smtClean="0">
                <a:latin typeface="Times New Roman" panose="02020603050405020304" pitchFamily="18" charset="0"/>
                <a:ea typeface="楷体_GB2312" pitchFamily="49" charset="-122"/>
              </a:rPr>
              <a:t>shall be </a:t>
            </a:r>
            <a:r>
              <a:rPr lang="en-US" altLang="zh-CN" sz="2000" dirty="0">
                <a:latin typeface="Times New Roman" panose="02020603050405020304" pitchFamily="18" charset="0"/>
                <a:ea typeface="楷体_GB2312" pitchFamily="49" charset="-122"/>
              </a:rPr>
              <a:t>transmitted on the same link.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Example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24" name="直接连接符 23"/>
          <p:cNvCxnSpPr/>
          <p:nvPr/>
        </p:nvCxnSpPr>
        <p:spPr>
          <a:xfrm>
            <a:off x="1881188" y="5895975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130425" y="5608638"/>
            <a:ext cx="79216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608388" y="5608638"/>
            <a:ext cx="4635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1881188" y="6400800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457450" y="6111875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A-MPDU3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243388" y="5608638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087938" y="5608638"/>
            <a:ext cx="792162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534025" y="6111875"/>
            <a:ext cx="7921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A-MPDU4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29350" y="5602288"/>
            <a:ext cx="463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BAR2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62763" y="5602288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文本框 4"/>
          <p:cNvSpPr txBox="1">
            <a:spLocks noChangeArrowheads="1"/>
          </p:cNvSpPr>
          <p:nvPr/>
        </p:nvSpPr>
        <p:spPr bwMode="auto">
          <a:xfrm>
            <a:off x="2206625" y="5376863"/>
            <a:ext cx="6524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SN:1-10</a:t>
            </a:r>
            <a:endParaRPr lang="zh-CN" altLang="en-US" sz="1000"/>
          </a:p>
        </p:txBody>
      </p:sp>
      <p:sp>
        <p:nvSpPr>
          <p:cNvPr id="35" name="文本框 29"/>
          <p:cNvSpPr txBox="1">
            <a:spLocks noChangeArrowheads="1"/>
          </p:cNvSpPr>
          <p:nvPr/>
        </p:nvSpPr>
        <p:spPr bwMode="auto">
          <a:xfrm>
            <a:off x="2527300" y="5922963"/>
            <a:ext cx="6527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SN:1-10</a:t>
            </a:r>
            <a:endParaRPr lang="zh-CN" altLang="en-US" sz="1000" dirty="0"/>
          </a:p>
        </p:txBody>
      </p:sp>
      <p:sp>
        <p:nvSpPr>
          <p:cNvPr id="36" name="文本框 30"/>
          <p:cNvSpPr txBox="1">
            <a:spLocks noChangeArrowheads="1"/>
          </p:cNvSpPr>
          <p:nvPr/>
        </p:nvSpPr>
        <p:spPr bwMode="auto">
          <a:xfrm>
            <a:off x="5122863" y="5408613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7" name="文本框 31"/>
          <p:cNvSpPr txBox="1">
            <a:spLocks noChangeArrowheads="1"/>
          </p:cNvSpPr>
          <p:nvPr/>
        </p:nvSpPr>
        <p:spPr bwMode="auto">
          <a:xfrm>
            <a:off x="5603875" y="5911850"/>
            <a:ext cx="723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SN:11-20</a:t>
            </a:r>
            <a:endParaRPr lang="zh-CN" altLang="en-US" sz="1000" dirty="0"/>
          </a:p>
        </p:txBody>
      </p:sp>
      <p:sp>
        <p:nvSpPr>
          <p:cNvPr id="38" name="文本框 32"/>
          <p:cNvSpPr txBox="1">
            <a:spLocks noChangeArrowheads="1"/>
          </p:cNvSpPr>
          <p:nvPr/>
        </p:nvSpPr>
        <p:spPr bwMode="auto">
          <a:xfrm>
            <a:off x="3548063" y="5408613"/>
            <a:ext cx="593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SSN=1</a:t>
            </a:r>
            <a:endParaRPr lang="zh-CN" altLang="en-US" sz="1000"/>
          </a:p>
        </p:txBody>
      </p:sp>
      <p:sp>
        <p:nvSpPr>
          <p:cNvPr id="39" name="文本框 33"/>
          <p:cNvSpPr txBox="1">
            <a:spLocks noChangeArrowheads="1"/>
          </p:cNvSpPr>
          <p:nvPr/>
        </p:nvSpPr>
        <p:spPr bwMode="auto">
          <a:xfrm>
            <a:off x="6151563" y="5389563"/>
            <a:ext cx="6639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SSN=11</a:t>
            </a:r>
            <a:endParaRPr lang="zh-CN" altLang="en-US" sz="1000" dirty="0"/>
          </a:p>
        </p:txBody>
      </p:sp>
      <p:sp>
        <p:nvSpPr>
          <p:cNvPr id="40" name="文本框 4"/>
          <p:cNvSpPr txBox="1">
            <a:spLocks noChangeArrowheads="1"/>
          </p:cNvSpPr>
          <p:nvPr/>
        </p:nvSpPr>
        <p:spPr bwMode="auto">
          <a:xfrm>
            <a:off x="1295400" y="5638800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41" name="文本框 4"/>
          <p:cNvSpPr txBox="1">
            <a:spLocks noChangeArrowheads="1"/>
          </p:cNvSpPr>
          <p:nvPr/>
        </p:nvSpPr>
        <p:spPr bwMode="auto">
          <a:xfrm>
            <a:off x="1304297" y="61545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4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07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r>
              <a:rPr lang="en-US" altLang="zh-CN" sz="2000" dirty="0" smtClean="0"/>
              <a:t>The </a:t>
            </a:r>
            <a:r>
              <a:rPr lang="en-US" altLang="zh-CN" sz="2000" dirty="0"/>
              <a:t>receive status of a </a:t>
            </a:r>
            <a:r>
              <a:rPr lang="en-US" altLang="zh-CN" sz="2000" dirty="0" smtClean="0"/>
              <a:t>MSDU or A-MSDU </a:t>
            </a:r>
            <a:r>
              <a:rPr lang="en-US" altLang="zh-CN" sz="2000" dirty="0"/>
              <a:t>in 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shall be signaled on the same link unless </a:t>
            </a:r>
            <a:r>
              <a:rPr lang="en-US" altLang="zh-CN" sz="2000" dirty="0" smtClean="0"/>
              <a:t>at least </a:t>
            </a:r>
            <a:r>
              <a:rPr lang="en-US" altLang="zh-CN" sz="2000" dirty="0"/>
              <a:t>one of following conditions </a:t>
            </a:r>
            <a:r>
              <a:rPr lang="en-US" altLang="zh-CN" sz="2000" dirty="0" smtClean="0"/>
              <a:t>is true:</a:t>
            </a:r>
            <a:endParaRPr lang="zh-CN" altLang="zh-CN" sz="2000" dirty="0"/>
          </a:p>
          <a:p>
            <a:pPr lvl="1"/>
            <a:r>
              <a:rPr lang="en-US" altLang="zh-CN" dirty="0"/>
              <a:t>The receive status of the </a:t>
            </a:r>
            <a:r>
              <a:rPr lang="en-US" altLang="zh-CN" dirty="0" smtClean="0"/>
              <a:t>MSDU or A-MSDU has already </a:t>
            </a:r>
            <a:r>
              <a:rPr lang="en-US" altLang="zh-CN" dirty="0"/>
              <a:t>be signaled in other available link(s) with corresponding bit in the BA be set to </a:t>
            </a:r>
            <a:r>
              <a:rPr lang="en-US" altLang="zh-CN" dirty="0" smtClean="0"/>
              <a:t>1;</a:t>
            </a:r>
            <a:endParaRPr lang="zh-CN" altLang="zh-CN" dirty="0"/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corresponding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</a:t>
            </a:r>
            <a:r>
              <a:rPr lang="en-US" altLang="zh-CN" dirty="0"/>
              <a:t>Policy of the </a:t>
            </a:r>
            <a:r>
              <a:rPr lang="en-US" altLang="zh-CN" dirty="0" smtClean="0"/>
              <a:t>MSDU or A-MSDU </a:t>
            </a:r>
            <a:r>
              <a:rPr lang="en-US" altLang="zh-CN" dirty="0"/>
              <a:t>is set to No Ack.</a:t>
            </a:r>
            <a:endParaRPr lang="zh-CN" altLang="zh-CN" dirty="0"/>
          </a:p>
          <a:p>
            <a:r>
              <a:rPr lang="en-US" altLang="zh-CN" sz="2000" dirty="0"/>
              <a:t>The </a:t>
            </a:r>
            <a:r>
              <a:rPr lang="en-US" altLang="zh-CN" sz="2000" dirty="0" smtClean="0"/>
              <a:t>receive </a:t>
            </a:r>
            <a:r>
              <a:rPr lang="en-US" altLang="zh-CN" sz="2000" dirty="0"/>
              <a:t>status of a </a:t>
            </a:r>
            <a:r>
              <a:rPr lang="en-US" altLang="zh-CN" sz="2000" dirty="0" smtClean="0"/>
              <a:t>MSDU or A-MSDU in </a:t>
            </a:r>
            <a:r>
              <a:rPr lang="en-US" altLang="zh-CN" sz="2000" dirty="0"/>
              <a:t>a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Data frames of a TID received on a link may be signaled on other available link(s) if the </a:t>
            </a:r>
            <a:r>
              <a:rPr lang="en-US" altLang="zh-CN" sz="2000" dirty="0" err="1"/>
              <a:t>Ack</a:t>
            </a:r>
            <a:r>
              <a:rPr lang="en-US" altLang="zh-CN" sz="2000" dirty="0"/>
              <a:t> Policy is not set to No Ack</a:t>
            </a:r>
            <a:r>
              <a:rPr lang="en-US" altLang="zh-CN" sz="2000" dirty="0" smtClean="0"/>
              <a:t>.</a:t>
            </a:r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Proposed Modification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The 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shall be signaled on the same link unless at least one of following conditions is true:</a:t>
            </a:r>
            <a:endParaRPr lang="zh-CN" altLang="zh-CN" sz="1600" dirty="0"/>
          </a:p>
          <a:p>
            <a:pPr lvl="2"/>
            <a:r>
              <a:rPr lang="en-US" altLang="zh-CN" sz="1400" dirty="0"/>
              <a:t>The receive status of the </a:t>
            </a:r>
            <a:r>
              <a:rPr lang="en-US" altLang="zh-CN" sz="1400" dirty="0" smtClean="0"/>
              <a:t>MSDU or A-MSDU </a:t>
            </a:r>
            <a:r>
              <a:rPr lang="en-US" altLang="zh-CN" sz="1400" dirty="0"/>
              <a:t>has already be signaled in other available link(s) with corresponding bit in the BA be set to 1;</a:t>
            </a:r>
            <a:endParaRPr lang="zh-CN" altLang="zh-CN" sz="1400" dirty="0"/>
          </a:p>
          <a:p>
            <a:pPr lvl="2"/>
            <a:r>
              <a:rPr lang="en-US" altLang="zh-CN" sz="1400" dirty="0"/>
              <a:t>The </a:t>
            </a:r>
            <a:r>
              <a:rPr lang="en-US" altLang="zh-CN" sz="1400" dirty="0" smtClean="0"/>
              <a:t>corresponding </a:t>
            </a:r>
            <a:r>
              <a:rPr lang="en-US" altLang="zh-CN" sz="1400" dirty="0" err="1" smtClean="0"/>
              <a:t>Ack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Policy of the </a:t>
            </a:r>
            <a:r>
              <a:rPr lang="en-US" altLang="zh-CN" sz="1400" dirty="0" smtClean="0"/>
              <a:t>MSDU or A-MSDU is </a:t>
            </a:r>
            <a:r>
              <a:rPr lang="en-US" altLang="zh-CN" sz="1400" dirty="0"/>
              <a:t>set to No Ack.</a:t>
            </a:r>
            <a:endParaRPr lang="zh-CN" altLang="zh-CN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63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modify acknowledgement rule in multi-link as below: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receive status of a </a:t>
            </a:r>
            <a:r>
              <a:rPr lang="en-US" altLang="zh-CN" sz="1600" dirty="0" smtClean="0"/>
              <a:t>MSDU or A-MSDU </a:t>
            </a:r>
            <a:r>
              <a:rPr lang="en-US" altLang="zh-CN" sz="1600" dirty="0"/>
              <a:t>in a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Data frames of a TID received on a link may be signaled on other available link(s) if the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Policy is not set to No Ack.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37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94066</TotalTime>
  <Words>722</Words>
  <Application>Microsoft Office PowerPoint</Application>
  <PresentationFormat>全屏显示(4:3)</PresentationFormat>
  <Paragraphs>122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Bug Fix for Acknowledgement rule in Multi-link</vt:lpstr>
      <vt:lpstr>Motivation</vt:lpstr>
      <vt:lpstr>Example 1</vt:lpstr>
      <vt:lpstr>Example 2</vt:lpstr>
      <vt:lpstr>Proposed Modification</vt:lpstr>
      <vt:lpstr>Straw Poll 1</vt:lpstr>
      <vt:lpstr>Straw Poll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1945</cp:revision>
  <cp:lastPrinted>1998-02-10T13:28:06Z</cp:lastPrinted>
  <dcterms:created xsi:type="dcterms:W3CDTF">2004-12-02T14:01:45Z</dcterms:created>
  <dcterms:modified xsi:type="dcterms:W3CDTF">2020-04-27T23:01:34Z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(3)X1ZfLacD+sZk6hnOkCq6HFYID+gmF+SyLRFyc9ig7e+8s11tT6K5HQqI4y5QRi9YIDLbHYoA
ZgHFwoBESncbnAeUvLnE+rhmXM2V/coTekzlIFehogEa6RxOMIbhVgkyJQGWU5E3Wbj/ybrb
Do1VYjTQ9EWNOFpC3NfmoBCvxgRxWEXROXleZOCQzYMDWhQO6/6o8LDtq41zgAnERx++6SI+
vNUGOMMkpyWPTJrtQW</vt:lpwstr>
  </property>
  <property fmtid="{D5CDD505-2E9C-101B-9397-08002B2CF9AE}" pid="4" name="_2015_ms_pID_7253431">
    <vt:lpwstr>kswQQJqyHeW6iIxTCIaZ3agoDTMJ4Kat9AEzRPTArCl4kLDV3OKjog
9tPGOXxR/sqIjsklc7PtVZOORw250WFPVIF301q04TTkTbu0lqSWsngpW+WEYjaw4Q63gBVE
v8ydpls97XA/Aoq6Oi2RVAfO8Q3UO0o3SMh49fcXNV9J51EIdOuQRFQFxOWBXIh0tzrzG8Pu
RQK24mLPPl7SUYgn85eec6rlSl25ABj7OANh</vt:lpwstr>
  </property>
  <property fmtid="{D5CDD505-2E9C-101B-9397-08002B2CF9AE}" pid="5" name="_2015_ms_pID_7253432">
    <vt:lpwstr>3AzGRNd5F/jLWUJYV3+xzy4=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1588028202</vt:lpwstr>
  </property>
</Properties>
</file>