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926" r:id="rId3"/>
    <p:sldId id="1071" r:id="rId4"/>
    <p:sldId id="1091" r:id="rId5"/>
    <p:sldId id="1086" r:id="rId6"/>
    <p:sldId id="1094" r:id="rId7"/>
    <p:sldId id="1087" r:id="rId8"/>
    <p:sldId id="1096" r:id="rId9"/>
    <p:sldId id="1088" r:id="rId10"/>
    <p:sldId id="995" r:id="rId11"/>
    <p:sldId id="1092" r:id="rId12"/>
    <p:sldId id="1029" r:id="rId13"/>
    <p:sldId id="1095" r:id="rId14"/>
    <p:sldId id="1097" r:id="rId15"/>
    <p:sldId id="977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1746" autoAdjust="0"/>
  </p:normalViewPr>
  <p:slideViewPr>
    <p:cSldViewPr>
      <p:cViewPr varScale="1">
        <p:scale>
          <a:sx n="104" d="100"/>
          <a:sy n="104" d="100"/>
        </p:scale>
        <p:origin x="208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44C6F611-1970-428B-A15C-CDF3FC9D3B2E}"/>
    <pc:docChg chg="modSld modMainMaster">
      <pc:chgData name="Jang Insun" userId="9a6367cea696bed7" providerId="LiveId" clId="{44C6F611-1970-428B-A15C-CDF3FC9D3B2E}" dt="2020-04-17T17:19:16.322" v="21" actId="20577"/>
      <pc:docMkLst>
        <pc:docMk/>
      </pc:docMkLst>
      <pc:sldChg chg="modSp mod">
        <pc:chgData name="Jang Insun" userId="9a6367cea696bed7" providerId="LiveId" clId="{44C6F611-1970-428B-A15C-CDF3FC9D3B2E}" dt="2020-04-17T17:19:04.142" v="19" actId="20577"/>
        <pc:sldMkLst>
          <pc:docMk/>
          <pc:sldMk cId="915657274" sldId="1092"/>
        </pc:sldMkLst>
        <pc:spChg chg="mod">
          <ac:chgData name="Jang Insun" userId="9a6367cea696bed7" providerId="LiveId" clId="{44C6F611-1970-428B-A15C-CDF3FC9D3B2E}" dt="2020-04-17T17:19:04.142" v="19" actId="20577"/>
          <ac:spMkLst>
            <pc:docMk/>
            <pc:sldMk cId="915657274" sldId="1092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44C6F611-1970-428B-A15C-CDF3FC9D3B2E}" dt="2020-04-17T17:19:16.322" v="21" actId="20577"/>
        <pc:sldMasterMkLst>
          <pc:docMk/>
          <pc:sldMasterMk cId="0" sldId="2147483648"/>
        </pc:sldMasterMkLst>
        <pc:spChg chg="mod">
          <ac:chgData name="Jang Insun" userId="9a6367cea696bed7" providerId="LiveId" clId="{44C6F611-1970-428B-A15C-CDF3FC9D3B2E}" dt="2020-04-17T17:19:16.322" v="2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C4E664E-E9CE-4049-BBA9-17D7C14CB805}"/>
    <pc:docChg chg="custSel modSld">
      <pc:chgData name="Jang Insun" userId="9a6367cea696bed7" providerId="LiveId" clId="{FC4E664E-E9CE-4049-BBA9-17D7C14CB805}" dt="2020-03-15T08:34:49.178" v="582" actId="6549"/>
      <pc:docMkLst>
        <pc:docMk/>
      </pc:docMkLst>
      <pc:sldChg chg="modSp mod">
        <pc:chgData name="Jang Insun" userId="9a6367cea696bed7" providerId="LiveId" clId="{FC4E664E-E9CE-4049-BBA9-17D7C14CB805}" dt="2020-03-15T08:34:49.178" v="582" actId="6549"/>
        <pc:sldMkLst>
          <pc:docMk/>
          <pc:sldMk cId="2563477288" sldId="1029"/>
        </pc:sldMkLst>
        <pc:spChg chg="mod">
          <ac:chgData name="Jang Insun" userId="9a6367cea696bed7" providerId="LiveId" clId="{FC4E664E-E9CE-4049-BBA9-17D7C14CB805}" dt="2020-03-15T08:34:49.178" v="582" actId="6549"/>
          <ac:spMkLst>
            <pc:docMk/>
            <pc:sldMk cId="2563477288" sldId="1029"/>
            <ac:spMk id="3" creationId="{00000000-0000-0000-0000-000000000000}"/>
          </ac:spMkLst>
        </pc:spChg>
      </pc:sldChg>
      <pc:sldChg chg="modSp mod">
        <pc:chgData name="Jang Insun" userId="9a6367cea696bed7" providerId="LiveId" clId="{FC4E664E-E9CE-4049-BBA9-17D7C14CB805}" dt="2020-03-15T08:30:48.386" v="27" actId="20577"/>
        <pc:sldMkLst>
          <pc:docMk/>
          <pc:sldMk cId="2211760577" sldId="1091"/>
        </pc:sldMkLst>
        <pc:spChg chg="mod">
          <ac:chgData name="Jang Insun" userId="9a6367cea696bed7" providerId="LiveId" clId="{FC4E664E-E9CE-4049-BBA9-17D7C14CB805}" dt="2020-03-15T08:30:48.386" v="27" actId="20577"/>
          <ac:spMkLst>
            <pc:docMk/>
            <pc:sldMk cId="2211760577" sldId="1091"/>
            <ac:spMk id="3" creationId="{00000000-0000-0000-0000-000000000000}"/>
          </ac:spMkLst>
        </pc:spChg>
      </pc:sldChg>
      <pc:sldChg chg="modSp mod">
        <pc:chgData name="Jang Insun" userId="9a6367cea696bed7" providerId="LiveId" clId="{FC4E664E-E9CE-4049-BBA9-17D7C14CB805}" dt="2020-03-15T08:34:27.480" v="540" actId="20577"/>
        <pc:sldMkLst>
          <pc:docMk/>
          <pc:sldMk cId="915657274" sldId="1092"/>
        </pc:sldMkLst>
        <pc:spChg chg="mod">
          <ac:chgData name="Jang Insun" userId="9a6367cea696bed7" providerId="LiveId" clId="{FC4E664E-E9CE-4049-BBA9-17D7C14CB805}" dt="2020-03-15T08:34:27.480" v="540" actId="20577"/>
          <ac:spMkLst>
            <pc:docMk/>
            <pc:sldMk cId="915657274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B23F3109-BD2D-468B-B8E9-33CA29ED07F3}"/>
    <pc:docChg chg="addSld delSld modSld">
      <pc:chgData name="Jang Insun" userId="9a6367cea696bed7" providerId="LiveId" clId="{B23F3109-BD2D-468B-B8E9-33CA29ED07F3}" dt="2020-02-28T09:08:47.839" v="68"/>
      <pc:docMkLst>
        <pc:docMk/>
      </pc:docMkLst>
      <pc:sldChg chg="modSp">
        <pc:chgData name="Jang Insun" userId="9a6367cea696bed7" providerId="LiveId" clId="{B23F3109-BD2D-468B-B8E9-33CA29ED07F3}" dt="2020-02-28T08:38:39.386" v="46"/>
        <pc:sldMkLst>
          <pc:docMk/>
          <pc:sldMk cId="1118040264" sldId="926"/>
        </pc:sldMkLst>
        <pc:spChg chg="mod">
          <ac:chgData name="Jang Insun" userId="9a6367cea696bed7" providerId="LiveId" clId="{B23F3109-BD2D-468B-B8E9-33CA29ED07F3}" dt="2020-02-28T08:38:39.386" v="46"/>
          <ac:spMkLst>
            <pc:docMk/>
            <pc:sldMk cId="1118040264" sldId="926"/>
            <ac:spMk id="3" creationId="{00000000-0000-0000-0000-000000000000}"/>
          </ac:spMkLst>
        </pc:spChg>
      </pc:sldChg>
      <pc:sldChg chg="addSp delSp modSp">
        <pc:chgData name="Jang Insun" userId="9a6367cea696bed7" providerId="LiveId" clId="{B23F3109-BD2D-468B-B8E9-33CA29ED07F3}" dt="2020-02-28T09:03:15.036" v="64"/>
        <pc:sldMkLst>
          <pc:docMk/>
          <pc:sldMk cId="2070408924" sldId="977"/>
        </pc:sldMkLst>
        <pc:spChg chg="mod">
          <ac:chgData name="Jang Insun" userId="9a6367cea696bed7" providerId="LiveId" clId="{B23F3109-BD2D-468B-B8E9-33CA29ED07F3}" dt="2020-02-28T09:03:15.036" v="64"/>
          <ac:spMkLst>
            <pc:docMk/>
            <pc:sldMk cId="2070408924" sldId="977"/>
            <ac:spMk id="3" creationId="{00000000-0000-0000-0000-000000000000}"/>
          </ac:spMkLst>
        </pc:spChg>
        <pc:spChg chg="add del">
          <ac:chgData name="Jang Insun" userId="9a6367cea696bed7" providerId="LiveId" clId="{B23F3109-BD2D-468B-B8E9-33CA29ED07F3}" dt="2020-02-28T08:36:57.444" v="30"/>
          <ac:spMkLst>
            <pc:docMk/>
            <pc:sldMk cId="2070408924" sldId="977"/>
            <ac:spMk id="7" creationId="{9795E7A0-00E5-4A9B-8EAC-E4CEFF6697D4}"/>
          </ac:spMkLst>
        </pc:spChg>
        <pc:spChg chg="add del">
          <ac:chgData name="Jang Insun" userId="9a6367cea696bed7" providerId="LiveId" clId="{B23F3109-BD2D-468B-B8E9-33CA29ED07F3}" dt="2020-02-28T08:36:58.709" v="32"/>
          <ac:spMkLst>
            <pc:docMk/>
            <pc:sldMk cId="2070408924" sldId="977"/>
            <ac:spMk id="9" creationId="{1AB116EA-47D2-4AD6-A5B4-D0E0A77E4D81}"/>
          </ac:spMkLst>
        </pc:spChg>
        <pc:graphicFrameChg chg="add del">
          <ac:chgData name="Jang Insun" userId="9a6367cea696bed7" providerId="LiveId" clId="{B23F3109-BD2D-468B-B8E9-33CA29ED07F3}" dt="2020-02-28T08:36:57.444" v="30"/>
          <ac:graphicFrameMkLst>
            <pc:docMk/>
            <pc:sldMk cId="2070408924" sldId="977"/>
            <ac:graphicFrameMk id="6" creationId="{F7D3B354-75EF-4C69-80DE-40BAC8255CD1}"/>
          </ac:graphicFrameMkLst>
        </pc:graphicFrameChg>
        <pc:graphicFrameChg chg="add del">
          <ac:chgData name="Jang Insun" userId="9a6367cea696bed7" providerId="LiveId" clId="{B23F3109-BD2D-468B-B8E9-33CA29ED07F3}" dt="2020-02-28T08:36:58.709" v="32"/>
          <ac:graphicFrameMkLst>
            <pc:docMk/>
            <pc:sldMk cId="2070408924" sldId="977"/>
            <ac:graphicFrameMk id="8" creationId="{30035465-ABA8-4B25-B68C-1183B406075D}"/>
          </ac:graphicFrameMkLst>
        </pc:graphicFrameChg>
      </pc:sldChg>
      <pc:sldChg chg="modSp">
        <pc:chgData name="Jang Insun" userId="9a6367cea696bed7" providerId="LiveId" clId="{B23F3109-BD2D-468B-B8E9-33CA29ED07F3}" dt="2020-02-28T09:05:28.378" v="66"/>
        <pc:sldMkLst>
          <pc:docMk/>
          <pc:sldMk cId="4205755379" sldId="995"/>
        </pc:sldMkLst>
        <pc:spChg chg="mod">
          <ac:chgData name="Jang Insun" userId="9a6367cea696bed7" providerId="LiveId" clId="{B23F3109-BD2D-468B-B8E9-33CA29ED07F3}" dt="2020-02-28T09:05:28.378" v="66"/>
          <ac:spMkLst>
            <pc:docMk/>
            <pc:sldMk cId="4205755379" sldId="995"/>
            <ac:spMk id="3" creationId="{00000000-0000-0000-0000-000000000000}"/>
          </ac:spMkLst>
        </pc:spChg>
      </pc:sldChg>
      <pc:sldChg chg="modSp">
        <pc:chgData name="Jang Insun" userId="9a6367cea696bed7" providerId="LiveId" clId="{B23F3109-BD2D-468B-B8E9-33CA29ED07F3}" dt="2020-02-28T09:01:30.419" v="62"/>
        <pc:sldMkLst>
          <pc:docMk/>
          <pc:sldMk cId="2563477288" sldId="1029"/>
        </pc:sldMkLst>
        <pc:spChg chg="mod">
          <ac:chgData name="Jang Insun" userId="9a6367cea696bed7" providerId="LiveId" clId="{B23F3109-BD2D-468B-B8E9-33CA29ED07F3}" dt="2020-02-28T09:01:30.419" v="62"/>
          <ac:spMkLst>
            <pc:docMk/>
            <pc:sldMk cId="2563477288" sldId="1029"/>
            <ac:spMk id="3" creationId="{00000000-0000-0000-0000-000000000000}"/>
          </ac:spMkLst>
        </pc:spChg>
      </pc:sldChg>
      <pc:sldChg chg="addSp modSp">
        <pc:chgData name="Jang Insun" userId="9a6367cea696bed7" providerId="LiveId" clId="{B23F3109-BD2D-468B-B8E9-33CA29ED07F3}" dt="2020-02-28T09:05:32.465" v="67"/>
        <pc:sldMkLst>
          <pc:docMk/>
          <pc:sldMk cId="561949538" sldId="1086"/>
        </pc:sldMkLst>
        <pc:spChg chg="mod">
          <ac:chgData name="Jang Insun" userId="9a6367cea696bed7" providerId="LiveId" clId="{B23F3109-BD2D-468B-B8E9-33CA29ED07F3}" dt="2020-02-28T09:05:32.465" v="67"/>
          <ac:spMkLst>
            <pc:docMk/>
            <pc:sldMk cId="561949538" sldId="1086"/>
            <ac:spMk id="3" creationId="{00000000-0000-0000-0000-000000000000}"/>
          </ac:spMkLst>
        </pc:spChg>
        <pc:picChg chg="add">
          <ac:chgData name="Jang Insun" userId="9a6367cea696bed7" providerId="LiveId" clId="{B23F3109-BD2D-468B-B8E9-33CA29ED07F3}" dt="2020-02-28T04:46:10.009" v="0"/>
          <ac:picMkLst>
            <pc:docMk/>
            <pc:sldMk cId="561949538" sldId="1086"/>
            <ac:picMk id="7" creationId="{8DD89249-E79E-44E8-BEDE-32C10B2F2775}"/>
          </ac:picMkLst>
        </pc:picChg>
      </pc:sldChg>
      <pc:sldChg chg="addSp modSp">
        <pc:chgData name="Jang Insun" userId="9a6367cea696bed7" providerId="LiveId" clId="{B23F3109-BD2D-468B-B8E9-33CA29ED07F3}" dt="2020-02-28T05:14:26.078" v="15" actId="14100"/>
        <pc:sldMkLst>
          <pc:docMk/>
          <pc:sldMk cId="4033895589" sldId="1087"/>
        </pc:sldMkLst>
        <pc:spChg chg="mod">
          <ac:chgData name="Jang Insun" userId="9a6367cea696bed7" providerId="LiveId" clId="{B23F3109-BD2D-468B-B8E9-33CA29ED07F3}" dt="2020-02-28T05:14:26.078" v="15" actId="14100"/>
          <ac:spMkLst>
            <pc:docMk/>
            <pc:sldMk cId="4033895589" sldId="1087"/>
            <ac:spMk id="3" creationId="{00000000-0000-0000-0000-000000000000}"/>
          </ac:spMkLst>
        </pc:spChg>
        <pc:picChg chg="add">
          <ac:chgData name="Jang Insun" userId="9a6367cea696bed7" providerId="LiveId" clId="{B23F3109-BD2D-468B-B8E9-33CA29ED07F3}" dt="2020-02-28T05:02:44.397" v="10"/>
          <ac:picMkLst>
            <pc:docMk/>
            <pc:sldMk cId="4033895589" sldId="1087"/>
            <ac:picMk id="6" creationId="{E127AD96-C3B8-469C-8190-9C470CBA6EB5}"/>
          </ac:picMkLst>
        </pc:picChg>
      </pc:sldChg>
      <pc:sldChg chg="addSp delSp modSp">
        <pc:chgData name="Jang Insun" userId="9a6367cea696bed7" providerId="LiveId" clId="{B23F3109-BD2D-468B-B8E9-33CA29ED07F3}" dt="2020-02-28T08:28:23.493" v="25"/>
        <pc:sldMkLst>
          <pc:docMk/>
          <pc:sldMk cId="2691940033" sldId="1088"/>
        </pc:sldMkLst>
        <pc:spChg chg="mod">
          <ac:chgData name="Jang Insun" userId="9a6367cea696bed7" providerId="LiveId" clId="{B23F3109-BD2D-468B-B8E9-33CA29ED07F3}" dt="2020-02-28T08:24:09.858" v="24" actId="1038"/>
          <ac:spMkLst>
            <pc:docMk/>
            <pc:sldMk cId="2691940033" sldId="1088"/>
            <ac:spMk id="2" creationId="{00000000-0000-0000-0000-000000000000}"/>
          </ac:spMkLst>
        </pc:spChg>
        <pc:spChg chg="add del mod">
          <ac:chgData name="Jang Insun" userId="9a6367cea696bed7" providerId="LiveId" clId="{B23F3109-BD2D-468B-B8E9-33CA29ED07F3}" dt="2020-02-28T08:28:23.493" v="25"/>
          <ac:spMkLst>
            <pc:docMk/>
            <pc:sldMk cId="2691940033" sldId="1088"/>
            <ac:spMk id="3" creationId="{00000000-0000-0000-0000-000000000000}"/>
          </ac:spMkLst>
        </pc:spChg>
        <pc:spChg chg="add del mod">
          <ac:chgData name="Jang Insun" userId="9a6367cea696bed7" providerId="LiveId" clId="{B23F3109-BD2D-468B-B8E9-33CA29ED07F3}" dt="2020-02-28T08:23:51.143" v="18" actId="478"/>
          <ac:spMkLst>
            <pc:docMk/>
            <pc:sldMk cId="2691940033" sldId="1088"/>
            <ac:spMk id="6" creationId="{FC78457D-926D-4C99-9434-552648FFF498}"/>
          </ac:spMkLst>
        </pc:spChg>
      </pc:sldChg>
      <pc:sldChg chg="modSp">
        <pc:chgData name="Jang Insun" userId="9a6367cea696bed7" providerId="LiveId" clId="{B23F3109-BD2D-468B-B8E9-33CA29ED07F3}" dt="2020-02-28T08:55:11.991" v="58"/>
        <pc:sldMkLst>
          <pc:docMk/>
          <pc:sldMk cId="915657274" sldId="1092"/>
        </pc:sldMkLst>
        <pc:spChg chg="mod">
          <ac:chgData name="Jang Insun" userId="9a6367cea696bed7" providerId="LiveId" clId="{B23F3109-BD2D-468B-B8E9-33CA29ED07F3}" dt="2020-02-28T08:55:11.991" v="58"/>
          <ac:spMkLst>
            <pc:docMk/>
            <pc:sldMk cId="915657274" sldId="1092"/>
            <ac:spMk id="3" creationId="{00000000-0000-0000-0000-000000000000}"/>
          </ac:spMkLst>
        </pc:spChg>
      </pc:sldChg>
      <pc:sldChg chg="modSp">
        <pc:chgData name="Jang Insun" userId="9a6367cea696bed7" providerId="LiveId" clId="{B23F3109-BD2D-468B-B8E9-33CA29ED07F3}" dt="2020-02-28T09:08:47.839" v="68"/>
        <pc:sldMkLst>
          <pc:docMk/>
          <pc:sldMk cId="413145552" sldId="1094"/>
        </pc:sldMkLst>
        <pc:spChg chg="mod">
          <ac:chgData name="Jang Insun" userId="9a6367cea696bed7" providerId="LiveId" clId="{B23F3109-BD2D-468B-B8E9-33CA29ED07F3}" dt="2020-02-28T09:08:47.839" v="68"/>
          <ac:spMkLst>
            <pc:docMk/>
            <pc:sldMk cId="413145552" sldId="1094"/>
            <ac:spMk id="3" creationId="{00000000-0000-0000-0000-000000000000}"/>
          </ac:spMkLst>
        </pc:spChg>
      </pc:sldChg>
      <pc:sldChg chg="add del">
        <pc:chgData name="Jang Insun" userId="9a6367cea696bed7" providerId="LiveId" clId="{B23F3109-BD2D-468B-B8E9-33CA29ED07F3}" dt="2020-02-28T04:58:34.528" v="8"/>
        <pc:sldMkLst>
          <pc:docMk/>
          <pc:sldMk cId="766848972" sldId="1095"/>
        </pc:sldMkLst>
      </pc:sldChg>
      <pc:sldChg chg="add">
        <pc:chgData name="Jang Insun" userId="9a6367cea696bed7" providerId="LiveId" clId="{B23F3109-BD2D-468B-B8E9-33CA29ED07F3}" dt="2020-02-28T09:01:44.684" v="63"/>
        <pc:sldMkLst>
          <pc:docMk/>
          <pc:sldMk cId="1217283350" sldId="109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41582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2242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7981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8316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932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3741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51808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54943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802.11-20/0415r4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Multi-link Aggregation: Synchronized PPDUs on Multiple Links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2020-03-16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410189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discussed why and how non-AP MLDs should transmit synchronized PPDU and announce relevant capability</a:t>
            </a:r>
          </a:p>
          <a:p>
            <a:pPr lvl="1"/>
            <a:r>
              <a:rPr lang="en-US" altLang="ko-KR" sz="1600" dirty="0"/>
              <a:t>Synchronized PPDUs can be a solution to increase per MLD throughput, especially in case of non-STR</a:t>
            </a:r>
          </a:p>
          <a:p>
            <a:endParaRPr lang="en-US" altLang="ko-KR" sz="2000" dirty="0"/>
          </a:p>
          <a:p>
            <a:r>
              <a:rPr lang="en-US" altLang="ko-KR" sz="2000" dirty="0"/>
              <a:t>To transmit synchronized PPDUs, we can use </a:t>
            </a:r>
            <a:r>
              <a:rPr lang="en-US" altLang="ko-KR" sz="2000" dirty="0" err="1"/>
              <a:t>xIFS</a:t>
            </a:r>
            <a:r>
              <a:rPr lang="en-US" altLang="ko-KR" sz="2000" dirty="0"/>
              <a:t>-based Aggregation (similar to wide channel access)</a:t>
            </a:r>
          </a:p>
          <a:p>
            <a:pPr lvl="1"/>
            <a:r>
              <a:rPr lang="en-US" altLang="ko-KR" sz="1600" dirty="0"/>
              <a:t>We need to consider several issues, i.e.,</a:t>
            </a:r>
          </a:p>
          <a:p>
            <a:pPr lvl="2"/>
            <a:r>
              <a:rPr lang="en-US" altLang="ko-KR" sz="1400" b="1" dirty="0"/>
              <a:t>Announcement of Immediate aggregation (IA) capability</a:t>
            </a:r>
          </a:p>
          <a:p>
            <a:pPr lvl="2"/>
            <a:r>
              <a:rPr lang="en-US" altLang="ko-KR" sz="1400" b="1" dirty="0"/>
              <a:t>How to mitigate the impact on single-link STAs</a:t>
            </a:r>
          </a:p>
          <a:p>
            <a:endParaRPr lang="en-US" altLang="ko-KR" sz="2000" dirty="0"/>
          </a:p>
          <a:p>
            <a:r>
              <a:rPr lang="en-US" altLang="ko-KR" sz="2000" dirty="0"/>
              <a:t>We also generalized about the IA capability, i.e., sharing capability</a:t>
            </a:r>
          </a:p>
          <a:p>
            <a:pPr lvl="1"/>
            <a:r>
              <a:rPr lang="en-US" altLang="ko-KR" sz="1600" dirty="0"/>
              <a:t>Whether STAs of an MLD can share the information (e.g., PHY/MAC status) with each other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operation?</a:t>
            </a:r>
          </a:p>
          <a:p>
            <a:pPr lvl="1"/>
            <a:r>
              <a:rPr lang="en-US" altLang="ko-KR" dirty="0"/>
              <a:t>When at least one STA of a non-AP MLD with constraints transmits a PPDU, the other STA(s) of the non-AP MLD defers (defer) the channel access without performing CCA during the transmission of PPDU</a:t>
            </a:r>
          </a:p>
          <a:p>
            <a:pPr lvl="2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15657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an MLD can inform a peer MLD of the capability of whether STAs </a:t>
            </a:r>
            <a:r>
              <a:rPr lang="en-US" altLang="ko-KR"/>
              <a:t>of the </a:t>
            </a:r>
            <a:r>
              <a:rPr lang="en-US" altLang="ko-KR" dirty="0"/>
              <a:t>MLD can exchange the information?</a:t>
            </a:r>
          </a:p>
          <a:p>
            <a:endParaRPr lang="en-US" altLang="ko-KR" b="0" dirty="0"/>
          </a:p>
          <a:p>
            <a:endParaRPr lang="en-US" altLang="ko-KR" b="0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3477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operation?</a:t>
            </a:r>
          </a:p>
          <a:p>
            <a:pPr lvl="1"/>
            <a:r>
              <a:rPr lang="en-US" altLang="ko-KR" dirty="0"/>
              <a:t>When an STA of an MLD obtains a TXOP, it triggers the transmission of other STA(s) of the MLD based on CCA </a:t>
            </a:r>
            <a:r>
              <a:rPr lang="en-US" altLang="ko-KR" b="0" dirty="0"/>
              <a:t>during an interval of </a:t>
            </a:r>
            <a:r>
              <a:rPr lang="en-US" altLang="ko-KR" dirty="0" err="1"/>
              <a:t>xI</a:t>
            </a:r>
            <a:r>
              <a:rPr lang="en-US" altLang="ko-KR" b="0" dirty="0" err="1"/>
              <a:t>FS</a:t>
            </a:r>
            <a:r>
              <a:rPr lang="en-US" altLang="ko-KR" b="0" dirty="0"/>
              <a:t> (e.g., PIFS) immediately preceding the start of the TXOP</a:t>
            </a:r>
            <a:endParaRPr lang="en-US" altLang="ko-KR" dirty="0"/>
          </a:p>
          <a:p>
            <a:pPr lvl="2"/>
            <a:r>
              <a:rPr lang="en-US" altLang="ko-KR" dirty="0"/>
              <a:t>Condition of applying the operation is TBD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1804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an MLD can announce the following capability?</a:t>
            </a:r>
          </a:p>
          <a:p>
            <a:pPr lvl="1"/>
            <a:r>
              <a:rPr lang="en-US" altLang="ko-KR" dirty="0"/>
              <a:t>When an STA of an MLD obtains a TXOP, it can trigger the transmission of other STA(s) of the MLD based on CCA during an interval of </a:t>
            </a:r>
            <a:r>
              <a:rPr lang="en-US" altLang="ko-KR" dirty="0" err="1"/>
              <a:t>xIFS</a:t>
            </a:r>
            <a:r>
              <a:rPr lang="en-US" altLang="ko-KR" dirty="0"/>
              <a:t> (e.g., PIFS) immediately preceding the start of the TXOP</a:t>
            </a:r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1385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802.11-19/1144r6 Channel Access for Multi-link Operation</a:t>
            </a:r>
          </a:p>
          <a:p>
            <a:pPr marL="0" indent="0">
              <a:buNone/>
            </a:pPr>
            <a:r>
              <a:rPr lang="en-US" altLang="ko-KR" sz="2000" dirty="0"/>
              <a:t>[2] 802.11-19/1505r2 </a:t>
            </a:r>
            <a:r>
              <a:rPr lang="en-GB" altLang="ko-KR" sz="2000" dirty="0"/>
              <a:t>Multi-link TXOP Aggregation Considerations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[3] 802.11-19/1927r1 Multi-Link Operation Simulation Methodology</a:t>
            </a:r>
          </a:p>
          <a:p>
            <a:pPr marL="0" indent="0">
              <a:buNone/>
            </a:pPr>
            <a:r>
              <a:rPr lang="en-GB" altLang="ko-KR" sz="2000" dirty="0"/>
              <a:t>[4] 802.11-20/0026r0 MLO: Sync PPDUs</a:t>
            </a:r>
          </a:p>
          <a:p>
            <a:pPr marL="0" indent="0">
              <a:buNone/>
            </a:pPr>
            <a:r>
              <a:rPr lang="en-GB" altLang="ko-KR" sz="2000" dirty="0"/>
              <a:t>[5] 802.11-20/0081r1 MLO-Synch-Transmission</a:t>
            </a:r>
          </a:p>
          <a:p>
            <a:pPr marL="0" indent="0">
              <a:buNone/>
            </a:pPr>
            <a:r>
              <a:rPr lang="en-GB" altLang="ko-KR" sz="2000" dirty="0"/>
              <a:t>[6] 802.11-20/0291r0 </a:t>
            </a:r>
            <a:r>
              <a:rPr lang="en-US" altLang="en-US" sz="2000" dirty="0"/>
              <a:t>MLO </a:t>
            </a:r>
            <a:r>
              <a:rPr lang="en-US" altLang="en-US" sz="2000" dirty="0" err="1"/>
              <a:t>Asynchronize</a:t>
            </a:r>
            <a:r>
              <a:rPr lang="en-US" altLang="en-US" sz="2000" dirty="0"/>
              <a:t> and synchronize operation discussions</a:t>
            </a:r>
            <a:endParaRPr lang="en-GB" altLang="ko-KR" sz="2000" dirty="0"/>
          </a:p>
          <a:p>
            <a:pPr marL="0" indent="0">
              <a:buNone/>
            </a:pPr>
            <a:r>
              <a:rPr lang="en-GB" altLang="ko-KR" sz="2000" dirty="0"/>
              <a:t>[7] 802.11-20/0487r0 Multiple Link Operation Follow Up</a:t>
            </a:r>
          </a:p>
          <a:p>
            <a:pPr marL="0" indent="0">
              <a:buNone/>
            </a:pPr>
            <a:r>
              <a:rPr lang="en-US" altLang="ko-KR" sz="2000" dirty="0"/>
              <a:t>[8] 802.11-19/1305r0 Synchronous Multi-Link Transmission</a:t>
            </a:r>
          </a:p>
          <a:p>
            <a:pPr marL="0" indent="0">
              <a:buNone/>
            </a:pPr>
            <a:r>
              <a:rPr lang="en-US" altLang="ko-KR" sz="2000" dirty="0"/>
              <a:t>[9] IEEE P802.11REVmd/D3.0</a:t>
            </a:r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Some contributions have addressed the concept of multi-link aggregation [1]-[8], i.e., Transmission of Synchronized PPDUs on multiple links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In this contribution, we discuss why and how non-AP MLDs should transmit synchronized PPDUs and announce relevant capability</a:t>
            </a:r>
          </a:p>
          <a:p>
            <a:pPr lvl="1"/>
            <a:r>
              <a:rPr lang="en-US" altLang="ko-KR" sz="1600" dirty="0"/>
              <a:t>Especially, the capability is generalized to the sharing capability within MLD</a:t>
            </a:r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 of Multi-link Aggregation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Multi-link Aggregation is a way to increase per-MLD throughput as well as decrease per-MLD latency as the most important requirements in 11be</a:t>
            </a:r>
          </a:p>
          <a:p>
            <a:pPr lvl="1"/>
            <a:r>
              <a:rPr lang="en-US" altLang="ko-KR" sz="1600" dirty="0"/>
              <a:t>Basically, we can observe the aggregation in case of simultaneous TX/RX (STR) and non-STR</a:t>
            </a:r>
          </a:p>
          <a:p>
            <a:pPr lvl="2"/>
            <a:r>
              <a:rPr lang="en-US" altLang="ko-KR" sz="1400" dirty="0"/>
              <a:t>STR means that to transmit and receive simultaneously is allowed on multiple links</a:t>
            </a:r>
          </a:p>
          <a:p>
            <a:pPr lvl="2"/>
            <a:r>
              <a:rPr lang="en-US" altLang="ko-KR" sz="1400" dirty="0"/>
              <a:t>Non-STR means STR is restricted due to several reasons (e.g., power leakage)</a:t>
            </a: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000" y="3924300"/>
            <a:ext cx="6463999" cy="2548872"/>
          </a:xfrm>
          <a:prstGeom prst="rect">
            <a:avLst/>
          </a:prstGeom>
        </p:spPr>
      </p:pic>
      <p:sp>
        <p:nvSpPr>
          <p:cNvPr id="7" name="타원 6"/>
          <p:cNvSpPr/>
          <p:nvPr/>
        </p:nvSpPr>
        <p:spPr bwMode="auto">
          <a:xfrm>
            <a:off x="5105400" y="5105400"/>
            <a:ext cx="1905000" cy="1120588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640038" y="4991180"/>
            <a:ext cx="15877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Synchronized PPDUs</a:t>
            </a:r>
            <a:endParaRPr lang="ko-KR" alt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093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Why Synchronized PPDUs?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Synchronized PPDUs can be a solution to increase per MLD throughput, especially in case of non-STR</a:t>
            </a:r>
          </a:p>
          <a:p>
            <a:pPr lvl="1"/>
            <a:r>
              <a:rPr lang="en-US" altLang="ko-KR" sz="1600" dirty="0"/>
              <a:t>It also can resolve issues of non-STR on</a:t>
            </a:r>
            <a:r>
              <a:rPr lang="ko-KR" altLang="en-US" sz="1600" dirty="0"/>
              <a:t> </a:t>
            </a:r>
            <a:r>
              <a:rPr lang="en-US" altLang="ko-KR" sz="1600" dirty="0"/>
              <a:t>some level</a:t>
            </a:r>
          </a:p>
          <a:p>
            <a:pPr lvl="1"/>
            <a:endParaRPr lang="en-US" altLang="ko-KR" sz="1600" dirty="0"/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Even for STR, it may be good by mitigating the randomness of back-off</a:t>
            </a:r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425" y="2856426"/>
            <a:ext cx="781050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76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Aggregate on Non-AP MLD Side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Considering independent EDCA on each link</a:t>
            </a:r>
          </a:p>
          <a:p>
            <a:pPr lvl="1"/>
            <a:r>
              <a:rPr lang="en-US" altLang="ko-KR" sz="1600" dirty="0"/>
              <a:t>After obtaining a TXOP on a link, what does happen on the other link(s)?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sz="2000" dirty="0"/>
              <a:t>We have several issues,</a:t>
            </a:r>
          </a:p>
          <a:p>
            <a:pPr lvl="1"/>
            <a:r>
              <a:rPr lang="en-US" altLang="ko-KR" sz="1600" dirty="0"/>
              <a:t>ED-based CCA on link 2 is proper?</a:t>
            </a:r>
          </a:p>
          <a:p>
            <a:pPr lvl="2"/>
            <a:r>
              <a:rPr lang="en-US" altLang="ko-KR" sz="1400" dirty="0"/>
              <a:t>On link 2, other transmissions (e.g., OBSS) as well as self-interference</a:t>
            </a:r>
          </a:p>
          <a:p>
            <a:pPr lvl="3"/>
            <a:r>
              <a:rPr lang="en-US" altLang="ko-KR" sz="1200" dirty="0"/>
              <a:t>EDCA wouldn’t be meaningful, eventually indicating always like BUSY channel</a:t>
            </a:r>
          </a:p>
          <a:p>
            <a:pPr lvl="2"/>
            <a:r>
              <a:rPr lang="en-US" altLang="ko-KR" sz="1400" dirty="0"/>
              <a:t>Can STA 2 know self-interference channel/power level?</a:t>
            </a:r>
          </a:p>
          <a:p>
            <a:pPr lvl="3"/>
            <a:r>
              <a:rPr lang="en-US" altLang="ko-KR" sz="1200" dirty="0"/>
              <a:t>If so, it already may be STR</a:t>
            </a:r>
          </a:p>
          <a:p>
            <a:pPr lvl="3"/>
            <a:r>
              <a:rPr lang="en-US" altLang="ko-KR" sz="1200" dirty="0"/>
              <a:t>It is hard to distinguish between the self-interference and other signals</a:t>
            </a:r>
          </a:p>
          <a:p>
            <a:pPr lvl="2"/>
            <a:r>
              <a:rPr lang="en-US" altLang="ko-KR" sz="1400" b="1" dirty="0">
                <a:solidFill>
                  <a:srgbClr val="FF0000"/>
                </a:solidFill>
              </a:rPr>
              <a:t>Consequently, STA 2 just suspends EDCA (including CCA)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8DD89249-E79E-44E8-BEDE-32C10B2F27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788" y="2438400"/>
            <a:ext cx="4724400" cy="188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949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Aggregate on Non-AP MLD Side</a:t>
            </a:r>
            <a:br>
              <a:rPr lang="en-US" altLang="ko-KR" dirty="0"/>
            </a:br>
            <a:r>
              <a:rPr lang="en-US" altLang="ko-KR" dirty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58906" y="1785144"/>
            <a:ext cx="7772400" cy="4343400"/>
          </a:xfrm>
        </p:spPr>
        <p:txBody>
          <a:bodyPr/>
          <a:lstStyle/>
          <a:p>
            <a:r>
              <a:rPr lang="en-US" altLang="ko-KR" sz="2000" dirty="0"/>
              <a:t>Some contributions [1]-[7] already have proposed how to transmit synchronized PPDUs quickly on multiple links</a:t>
            </a:r>
          </a:p>
          <a:p>
            <a:r>
              <a:rPr lang="en-US" altLang="ko-KR" sz="2000" dirty="0"/>
              <a:t>Mainly, on non-AP MLD side, </a:t>
            </a:r>
            <a:r>
              <a:rPr lang="en-US" altLang="ko-KR" sz="2000" dirty="0" err="1"/>
              <a:t>xIFS</a:t>
            </a:r>
            <a:r>
              <a:rPr lang="en-US" altLang="ko-KR" sz="2000" dirty="0"/>
              <a:t>-based Aggregation (e.g., PIFS)</a:t>
            </a:r>
          </a:p>
          <a:p>
            <a:pPr lvl="1"/>
            <a:r>
              <a:rPr lang="en-US" altLang="ko-KR" sz="1600" dirty="0"/>
              <a:t>It is motivated by wide channel access [9] in legacy system; therefore, it can transmit synchronized PPDUs quickly to increase throughput</a:t>
            </a:r>
          </a:p>
          <a:p>
            <a:pPr lvl="2"/>
            <a:r>
              <a:rPr lang="en-US" altLang="ko-KR" sz="1400" dirty="0"/>
              <a:t>The PPDUs may have a certain margin for starting/ending times [8]</a:t>
            </a:r>
          </a:p>
          <a:p>
            <a:pPr lvl="1"/>
            <a:r>
              <a:rPr lang="en-US" altLang="ko-KR" sz="1600" dirty="0"/>
              <a:t>However, we need to consider several issues, i.e.,</a:t>
            </a:r>
          </a:p>
          <a:p>
            <a:pPr lvl="2"/>
            <a:r>
              <a:rPr lang="en-US" altLang="ko-KR" sz="1400" dirty="0"/>
              <a:t>An STA (STA 1) needs to </a:t>
            </a:r>
            <a:r>
              <a:rPr lang="en-US" altLang="ko-KR" sz="1400" b="1" u="sng" dirty="0"/>
              <a:t>trigger the transmission of other STAs (STA 2) in the same MLD tightly/quickly</a:t>
            </a:r>
            <a:endParaRPr lang="en-US" altLang="ko-KR" sz="1400" dirty="0"/>
          </a:p>
          <a:p>
            <a:pPr lvl="2"/>
            <a:r>
              <a:rPr lang="en-US" altLang="ko-KR" sz="1400" dirty="0"/>
              <a:t>It ignores BCs (STA 2) for other links (link 2), which may </a:t>
            </a:r>
            <a:r>
              <a:rPr lang="en-US" altLang="ko-KR" sz="1400" b="1" u="sng" dirty="0"/>
              <a:t>impact on single-link STAs </a:t>
            </a:r>
            <a:r>
              <a:rPr lang="en-US" altLang="ko-KR" sz="1400" dirty="0"/>
              <a:t>operating on the links (link 2)</a:t>
            </a:r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5924" y="4897524"/>
            <a:ext cx="5768351" cy="1577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45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Aggregation Capability Announcement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altLang="ko-KR" sz="2000" dirty="0"/>
              <a:t>If an STA of an MLD can trigger the transmission of other STAs in the MLD immediately after the STA obtains a TXOP, we consider it as </a:t>
            </a:r>
            <a:r>
              <a:rPr lang="en-US" altLang="ko-KR" sz="2000" u="sng" dirty="0"/>
              <a:t>the STA capable of Immediate Aggregation (IA)</a:t>
            </a:r>
          </a:p>
          <a:p>
            <a:r>
              <a:rPr lang="en-US" altLang="ko-KR" sz="2000" dirty="0"/>
              <a:t>MLD with IA </a:t>
            </a:r>
            <a:r>
              <a:rPr lang="en-US" altLang="ko-KR" sz="2000" dirty="0" err="1"/>
              <a:t>Capa</a:t>
            </a:r>
            <a:r>
              <a:rPr lang="en-US" altLang="ko-KR" sz="2000" dirty="0"/>
              <a:t>. can be helpful to MLDs incapable of IA</a:t>
            </a:r>
          </a:p>
          <a:p>
            <a:pPr lvl="1"/>
            <a:r>
              <a:rPr lang="en-US" altLang="ko-KR" sz="1600" dirty="0"/>
              <a:t>For example, a non-AP MLD incapable of IA can request AP MLD IA [4]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200" dirty="0"/>
          </a:p>
          <a:p>
            <a:pPr lvl="1"/>
            <a:endParaRPr lang="en-US" altLang="ko-KR" sz="1200" dirty="0"/>
          </a:p>
          <a:p>
            <a:pPr lvl="1"/>
            <a:endParaRPr lang="en-US" altLang="ko-KR" sz="12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b="1" dirty="0"/>
              <a:t>Non-AP MLD needs to know if AP MLD has IA capability</a:t>
            </a:r>
          </a:p>
          <a:p>
            <a:r>
              <a:rPr lang="en-US" altLang="ko-KR" sz="2000" dirty="0"/>
              <a:t>Therefore, we propose </a:t>
            </a:r>
            <a:r>
              <a:rPr lang="en-US" altLang="ko-KR" sz="2000" dirty="0">
                <a:solidFill>
                  <a:srgbClr val="FF0000"/>
                </a:solidFill>
              </a:rPr>
              <a:t>“an MLD can announce whether it is capable immediate aggregation”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127AD96-C3B8-469C-8190-9C470CBA6E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429000"/>
            <a:ext cx="6787535" cy="183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89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Generalizing IA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altLang="ko-KR" sz="2000" dirty="0"/>
              <a:t>First of all, IA capability is the capability based on whether STAs of an MLD can share PHY/MAC status (e.g., TXOP/PPDU length)  with each other</a:t>
            </a:r>
          </a:p>
          <a:p>
            <a:r>
              <a:rPr lang="en-US" altLang="ko-KR" sz="2000" dirty="0"/>
              <a:t>Some other operations already agreed/to be agreed also need the information sharing between STAs of MLD (e.g., acknowledgement of other link(s), PPDU end alignment)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Consequently, as a high-level concept, the sharing capability needs to be announced and then negotiated in order to use the operations correctly</a:t>
            </a:r>
          </a:p>
          <a:p>
            <a:endParaRPr lang="en-US" altLang="ko-KR" sz="2000" dirty="0"/>
          </a:p>
          <a:p>
            <a:pPr marL="342900" lvl="1" indent="-342900">
              <a:buFontTx/>
              <a:buChar char="•"/>
            </a:pPr>
            <a:r>
              <a:rPr lang="en-US" altLang="ko-KR" b="1" dirty="0">
                <a:ea typeface="+mn-ea"/>
                <a:cs typeface="+mn-cs"/>
              </a:rPr>
              <a:t>Therefore, we propose </a:t>
            </a:r>
            <a:r>
              <a:rPr lang="en-US" altLang="ko-KR" b="1" dirty="0">
                <a:solidFill>
                  <a:srgbClr val="FF0000"/>
                </a:solidFill>
                <a:ea typeface="+mn-ea"/>
                <a:cs typeface="+mn-cs"/>
              </a:rPr>
              <a:t>“an MLD can announce whether STAs of an MLD can share TBD information with each other”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4515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Support Immediate Aggregation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discuss methods to mitigate the impact of aggregation </a:t>
            </a:r>
            <a:r>
              <a:rPr lang="en-US" altLang="ko-KR" sz="2000" u="sng" dirty="0"/>
              <a:t>“Before and After aggregation”</a:t>
            </a:r>
            <a:r>
              <a:rPr lang="en-US" altLang="ko-KR" sz="2000" dirty="0"/>
              <a:t> </a:t>
            </a:r>
          </a:p>
          <a:p>
            <a:endParaRPr lang="en-US" altLang="ko-KR" sz="2000" dirty="0"/>
          </a:p>
          <a:p>
            <a:r>
              <a:rPr lang="en-US" altLang="ko-KR" sz="2000" dirty="0"/>
              <a:t>Before Aggregation,</a:t>
            </a:r>
          </a:p>
          <a:p>
            <a:pPr lvl="1"/>
            <a:r>
              <a:rPr lang="en-US" altLang="ko-KR" sz="1600" dirty="0"/>
              <a:t>We may </a:t>
            </a:r>
            <a:r>
              <a:rPr lang="en-US" altLang="ko-KR" sz="1600" b="1" dirty="0"/>
              <a:t>restrict the aggregation</a:t>
            </a:r>
          </a:p>
          <a:p>
            <a:pPr lvl="1"/>
            <a:r>
              <a:rPr lang="en-US" altLang="ko-KR" sz="1600" dirty="0"/>
              <a:t>For example, MLDs can negotiate the maximum number or a set of links to be aggregated, during setup or in the beginning of TXOP, or decrease a TXOP limit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r>
              <a:rPr lang="en-US" altLang="ko-KR" sz="2000" dirty="0"/>
              <a:t>After Aggregation</a:t>
            </a:r>
          </a:p>
          <a:p>
            <a:pPr lvl="1"/>
            <a:r>
              <a:rPr lang="en-US" altLang="ko-KR" sz="1600" dirty="0"/>
              <a:t>We may </a:t>
            </a:r>
            <a:r>
              <a:rPr lang="en-US" altLang="ko-KR" sz="1600" b="1" dirty="0"/>
              <a:t>adjust the remaining BC or current CW</a:t>
            </a:r>
          </a:p>
          <a:p>
            <a:pPr lvl="2"/>
            <a:r>
              <a:rPr lang="en-US" altLang="ko-KR" sz="1400" dirty="0"/>
              <a:t>For example, maintaining BC/CW [2] regardless of successful transmission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In the end, IA could be applied under TBD restricted condition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9194003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275774</TotalTime>
  <Words>1531</Words>
  <Application>Microsoft Office PowerPoint</Application>
  <PresentationFormat>화면 슬라이드 쇼(4:3)</PresentationFormat>
  <Paragraphs>227</Paragraphs>
  <Slides>15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7" baseType="lpstr">
      <vt:lpstr>Times New Roman</vt:lpstr>
      <vt:lpstr>802-11-Submission</vt:lpstr>
      <vt:lpstr>Multi-link Aggregation: Synchronized PPDUs on Multiple Links</vt:lpstr>
      <vt:lpstr>Introduction</vt:lpstr>
      <vt:lpstr>Overview of Multi-link Aggregation</vt:lpstr>
      <vt:lpstr>Why Synchronized PPDUs?</vt:lpstr>
      <vt:lpstr>How to Aggregate on Non-AP MLD Side</vt:lpstr>
      <vt:lpstr>How to Aggregate on Non-AP MLD Side (Cont’d)</vt:lpstr>
      <vt:lpstr>Aggregation Capability Announcement</vt:lpstr>
      <vt:lpstr>Generalizing IA Capability</vt:lpstr>
      <vt:lpstr>How to Support Immediate Aggregation</vt:lpstr>
      <vt:lpstr>Summary</vt:lpstr>
      <vt:lpstr>SP #1</vt:lpstr>
      <vt:lpstr>SP #2</vt:lpstr>
      <vt:lpstr>SP #3</vt:lpstr>
      <vt:lpstr>SP #4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Jang Insun</cp:lastModifiedBy>
  <cp:revision>13615</cp:revision>
  <cp:lastPrinted>2018-10-31T23:27:01Z</cp:lastPrinted>
  <dcterms:created xsi:type="dcterms:W3CDTF">2007-05-21T21:00:37Z</dcterms:created>
  <dcterms:modified xsi:type="dcterms:W3CDTF">2020-04-17T17:19:18Z</dcterms:modified>
</cp:coreProperties>
</file>