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1071" r:id="rId4"/>
    <p:sldId id="1091" r:id="rId5"/>
    <p:sldId id="1086" r:id="rId6"/>
    <p:sldId id="1094" r:id="rId7"/>
    <p:sldId id="1087" r:id="rId8"/>
    <p:sldId id="1096" r:id="rId9"/>
    <p:sldId id="1088" r:id="rId10"/>
    <p:sldId id="995" r:id="rId11"/>
    <p:sldId id="1092" r:id="rId12"/>
    <p:sldId id="1029" r:id="rId13"/>
    <p:sldId id="1095" r:id="rId14"/>
    <p:sldId id="1097" r:id="rId15"/>
    <p:sldId id="977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4E664E-E9CE-4049-BBA9-17D7C14CB805}" v="2" dt="2020-03-15T08:34:32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46" autoAdjust="0"/>
  </p:normalViewPr>
  <p:slideViewPr>
    <p:cSldViewPr>
      <p:cViewPr varScale="1">
        <p:scale>
          <a:sx n="106" d="100"/>
          <a:sy n="106" d="100"/>
        </p:scale>
        <p:origin x="19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FC4E664E-E9CE-4049-BBA9-17D7C14CB805}"/>
    <pc:docChg chg="custSel modSld">
      <pc:chgData name="Jang Insun" userId="9a6367cea696bed7" providerId="LiveId" clId="{FC4E664E-E9CE-4049-BBA9-17D7C14CB805}" dt="2020-03-15T08:34:49.178" v="582" actId="6549"/>
      <pc:docMkLst>
        <pc:docMk/>
      </pc:docMkLst>
      <pc:sldChg chg="modSp mod">
        <pc:chgData name="Jang Insun" userId="9a6367cea696bed7" providerId="LiveId" clId="{FC4E664E-E9CE-4049-BBA9-17D7C14CB805}" dt="2020-03-15T08:34:49.178" v="582" actId="6549"/>
        <pc:sldMkLst>
          <pc:docMk/>
          <pc:sldMk cId="2563477288" sldId="1029"/>
        </pc:sldMkLst>
        <pc:spChg chg="mod">
          <ac:chgData name="Jang Insun" userId="9a6367cea696bed7" providerId="LiveId" clId="{FC4E664E-E9CE-4049-BBA9-17D7C14CB805}" dt="2020-03-15T08:34:49.178" v="582" actId="6549"/>
          <ac:spMkLst>
            <pc:docMk/>
            <pc:sldMk cId="2563477288" sldId="1029"/>
            <ac:spMk id="3" creationId="{00000000-0000-0000-0000-000000000000}"/>
          </ac:spMkLst>
        </pc:spChg>
      </pc:sldChg>
      <pc:sldChg chg="modSp mod">
        <pc:chgData name="Jang Insun" userId="9a6367cea696bed7" providerId="LiveId" clId="{FC4E664E-E9CE-4049-BBA9-17D7C14CB805}" dt="2020-03-15T08:30:48.386" v="27" actId="20577"/>
        <pc:sldMkLst>
          <pc:docMk/>
          <pc:sldMk cId="2211760577" sldId="1091"/>
        </pc:sldMkLst>
        <pc:spChg chg="mod">
          <ac:chgData name="Jang Insun" userId="9a6367cea696bed7" providerId="LiveId" clId="{FC4E664E-E9CE-4049-BBA9-17D7C14CB805}" dt="2020-03-15T08:30:48.386" v="27" actId="20577"/>
          <ac:spMkLst>
            <pc:docMk/>
            <pc:sldMk cId="2211760577" sldId="1091"/>
            <ac:spMk id="3" creationId="{00000000-0000-0000-0000-000000000000}"/>
          </ac:spMkLst>
        </pc:spChg>
      </pc:sldChg>
      <pc:sldChg chg="modSp mod">
        <pc:chgData name="Jang Insun" userId="9a6367cea696bed7" providerId="LiveId" clId="{FC4E664E-E9CE-4049-BBA9-17D7C14CB805}" dt="2020-03-15T08:34:27.480" v="540" actId="20577"/>
        <pc:sldMkLst>
          <pc:docMk/>
          <pc:sldMk cId="915657274" sldId="1092"/>
        </pc:sldMkLst>
        <pc:spChg chg="mod">
          <ac:chgData name="Jang Insun" userId="9a6367cea696bed7" providerId="LiveId" clId="{FC4E664E-E9CE-4049-BBA9-17D7C14CB805}" dt="2020-03-15T08:34:27.480" v="540" actId="20577"/>
          <ac:spMkLst>
            <pc:docMk/>
            <pc:sldMk cId="915657274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B23F3109-BD2D-468B-B8E9-33CA29ED07F3}"/>
    <pc:docChg chg="addSld delSld modSld">
      <pc:chgData name="Jang Insun" userId="9a6367cea696bed7" providerId="LiveId" clId="{B23F3109-BD2D-468B-B8E9-33CA29ED07F3}" dt="2020-02-28T09:08:47.839" v="68"/>
      <pc:docMkLst>
        <pc:docMk/>
      </pc:docMkLst>
      <pc:sldChg chg="modSp">
        <pc:chgData name="Jang Insun" userId="9a6367cea696bed7" providerId="LiveId" clId="{B23F3109-BD2D-468B-B8E9-33CA29ED07F3}" dt="2020-02-28T08:38:39.386" v="46"/>
        <pc:sldMkLst>
          <pc:docMk/>
          <pc:sldMk cId="1118040264" sldId="926"/>
        </pc:sldMkLst>
        <pc:spChg chg="mod">
          <ac:chgData name="Jang Insun" userId="9a6367cea696bed7" providerId="LiveId" clId="{B23F3109-BD2D-468B-B8E9-33CA29ED07F3}" dt="2020-02-28T08:38:39.386" v="46"/>
          <ac:spMkLst>
            <pc:docMk/>
            <pc:sldMk cId="1118040264" sldId="926"/>
            <ac:spMk id="3" creationId="{00000000-0000-0000-0000-000000000000}"/>
          </ac:spMkLst>
        </pc:spChg>
      </pc:sldChg>
      <pc:sldChg chg="addSp delSp modSp">
        <pc:chgData name="Jang Insun" userId="9a6367cea696bed7" providerId="LiveId" clId="{B23F3109-BD2D-468B-B8E9-33CA29ED07F3}" dt="2020-02-28T09:03:15.036" v="64"/>
        <pc:sldMkLst>
          <pc:docMk/>
          <pc:sldMk cId="2070408924" sldId="977"/>
        </pc:sldMkLst>
        <pc:spChg chg="mod">
          <ac:chgData name="Jang Insun" userId="9a6367cea696bed7" providerId="LiveId" clId="{B23F3109-BD2D-468B-B8E9-33CA29ED07F3}" dt="2020-02-28T09:03:15.036" v="64"/>
          <ac:spMkLst>
            <pc:docMk/>
            <pc:sldMk cId="2070408924" sldId="977"/>
            <ac:spMk id="3" creationId="{00000000-0000-0000-0000-000000000000}"/>
          </ac:spMkLst>
        </pc:spChg>
        <pc:spChg chg="add del">
          <ac:chgData name="Jang Insun" userId="9a6367cea696bed7" providerId="LiveId" clId="{B23F3109-BD2D-468B-B8E9-33CA29ED07F3}" dt="2020-02-28T08:36:57.444" v="30"/>
          <ac:spMkLst>
            <pc:docMk/>
            <pc:sldMk cId="2070408924" sldId="977"/>
            <ac:spMk id="7" creationId="{9795E7A0-00E5-4A9B-8EAC-E4CEFF6697D4}"/>
          </ac:spMkLst>
        </pc:spChg>
        <pc:spChg chg="add del">
          <ac:chgData name="Jang Insun" userId="9a6367cea696bed7" providerId="LiveId" clId="{B23F3109-BD2D-468B-B8E9-33CA29ED07F3}" dt="2020-02-28T08:36:58.709" v="32"/>
          <ac:spMkLst>
            <pc:docMk/>
            <pc:sldMk cId="2070408924" sldId="977"/>
            <ac:spMk id="9" creationId="{1AB116EA-47D2-4AD6-A5B4-D0E0A77E4D81}"/>
          </ac:spMkLst>
        </pc:spChg>
        <pc:graphicFrameChg chg="add del">
          <ac:chgData name="Jang Insun" userId="9a6367cea696bed7" providerId="LiveId" clId="{B23F3109-BD2D-468B-B8E9-33CA29ED07F3}" dt="2020-02-28T08:36:57.444" v="30"/>
          <ac:graphicFrameMkLst>
            <pc:docMk/>
            <pc:sldMk cId="2070408924" sldId="977"/>
            <ac:graphicFrameMk id="6" creationId="{F7D3B354-75EF-4C69-80DE-40BAC8255CD1}"/>
          </ac:graphicFrameMkLst>
        </pc:graphicFrameChg>
        <pc:graphicFrameChg chg="add del">
          <ac:chgData name="Jang Insun" userId="9a6367cea696bed7" providerId="LiveId" clId="{B23F3109-BD2D-468B-B8E9-33CA29ED07F3}" dt="2020-02-28T08:36:58.709" v="32"/>
          <ac:graphicFrameMkLst>
            <pc:docMk/>
            <pc:sldMk cId="2070408924" sldId="977"/>
            <ac:graphicFrameMk id="8" creationId="{30035465-ABA8-4B25-B68C-1183B406075D}"/>
          </ac:graphicFrameMkLst>
        </pc:graphicFrameChg>
      </pc:sldChg>
      <pc:sldChg chg="modSp">
        <pc:chgData name="Jang Insun" userId="9a6367cea696bed7" providerId="LiveId" clId="{B23F3109-BD2D-468B-B8E9-33CA29ED07F3}" dt="2020-02-28T09:05:28.378" v="66"/>
        <pc:sldMkLst>
          <pc:docMk/>
          <pc:sldMk cId="4205755379" sldId="995"/>
        </pc:sldMkLst>
        <pc:spChg chg="mod">
          <ac:chgData name="Jang Insun" userId="9a6367cea696bed7" providerId="LiveId" clId="{B23F3109-BD2D-468B-B8E9-33CA29ED07F3}" dt="2020-02-28T09:05:28.378" v="66"/>
          <ac:spMkLst>
            <pc:docMk/>
            <pc:sldMk cId="4205755379" sldId="995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1:30.419" v="62"/>
        <pc:sldMkLst>
          <pc:docMk/>
          <pc:sldMk cId="2563477288" sldId="1029"/>
        </pc:sldMkLst>
        <pc:spChg chg="mod">
          <ac:chgData name="Jang Insun" userId="9a6367cea696bed7" providerId="LiveId" clId="{B23F3109-BD2D-468B-B8E9-33CA29ED07F3}" dt="2020-02-28T09:01:30.419" v="62"/>
          <ac:spMkLst>
            <pc:docMk/>
            <pc:sldMk cId="2563477288" sldId="1029"/>
            <ac:spMk id="3" creationId="{00000000-0000-0000-0000-000000000000}"/>
          </ac:spMkLst>
        </pc:spChg>
      </pc:sldChg>
      <pc:sldChg chg="addSp modSp">
        <pc:chgData name="Jang Insun" userId="9a6367cea696bed7" providerId="LiveId" clId="{B23F3109-BD2D-468B-B8E9-33CA29ED07F3}" dt="2020-02-28T09:05:32.465" v="67"/>
        <pc:sldMkLst>
          <pc:docMk/>
          <pc:sldMk cId="561949538" sldId="1086"/>
        </pc:sldMkLst>
        <pc:spChg chg="mod">
          <ac:chgData name="Jang Insun" userId="9a6367cea696bed7" providerId="LiveId" clId="{B23F3109-BD2D-468B-B8E9-33CA29ED07F3}" dt="2020-02-28T09:05:32.465" v="67"/>
          <ac:spMkLst>
            <pc:docMk/>
            <pc:sldMk cId="561949538" sldId="1086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4:46:10.009" v="0"/>
          <ac:picMkLst>
            <pc:docMk/>
            <pc:sldMk cId="561949538" sldId="1086"/>
            <ac:picMk id="7" creationId="{8DD89249-E79E-44E8-BEDE-32C10B2F2775}"/>
          </ac:picMkLst>
        </pc:picChg>
      </pc:sldChg>
      <pc:sldChg chg="addSp modSp">
        <pc:chgData name="Jang Insun" userId="9a6367cea696bed7" providerId="LiveId" clId="{B23F3109-BD2D-468B-B8E9-33CA29ED07F3}" dt="2020-02-28T05:14:26.078" v="15" actId="14100"/>
        <pc:sldMkLst>
          <pc:docMk/>
          <pc:sldMk cId="4033895589" sldId="1087"/>
        </pc:sldMkLst>
        <pc:spChg chg="mod">
          <ac:chgData name="Jang Insun" userId="9a6367cea696bed7" providerId="LiveId" clId="{B23F3109-BD2D-468B-B8E9-33CA29ED07F3}" dt="2020-02-28T05:14:26.078" v="15" actId="14100"/>
          <ac:spMkLst>
            <pc:docMk/>
            <pc:sldMk cId="4033895589" sldId="1087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5:02:44.397" v="10"/>
          <ac:picMkLst>
            <pc:docMk/>
            <pc:sldMk cId="4033895589" sldId="1087"/>
            <ac:picMk id="6" creationId="{E127AD96-C3B8-469C-8190-9C470CBA6EB5}"/>
          </ac:picMkLst>
        </pc:picChg>
      </pc:sldChg>
      <pc:sldChg chg="addSp delSp modSp">
        <pc:chgData name="Jang Insun" userId="9a6367cea696bed7" providerId="LiveId" clId="{B23F3109-BD2D-468B-B8E9-33CA29ED07F3}" dt="2020-02-28T08:28:23.493" v="25"/>
        <pc:sldMkLst>
          <pc:docMk/>
          <pc:sldMk cId="2691940033" sldId="1088"/>
        </pc:sldMkLst>
        <pc:spChg chg="mod">
          <ac:chgData name="Jang Insun" userId="9a6367cea696bed7" providerId="LiveId" clId="{B23F3109-BD2D-468B-B8E9-33CA29ED07F3}" dt="2020-02-28T08:24:09.858" v="24" actId="1038"/>
          <ac:spMkLst>
            <pc:docMk/>
            <pc:sldMk cId="2691940033" sldId="1088"/>
            <ac:spMk id="2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8:23.493" v="25"/>
          <ac:spMkLst>
            <pc:docMk/>
            <pc:sldMk cId="2691940033" sldId="1088"/>
            <ac:spMk id="3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3:51.143" v="18" actId="478"/>
          <ac:spMkLst>
            <pc:docMk/>
            <pc:sldMk cId="2691940033" sldId="1088"/>
            <ac:spMk id="6" creationId="{FC78457D-926D-4C99-9434-552648FFF498}"/>
          </ac:spMkLst>
        </pc:spChg>
      </pc:sldChg>
      <pc:sldChg chg="modSp">
        <pc:chgData name="Jang Insun" userId="9a6367cea696bed7" providerId="LiveId" clId="{B23F3109-BD2D-468B-B8E9-33CA29ED07F3}" dt="2020-02-28T08:55:11.991" v="58"/>
        <pc:sldMkLst>
          <pc:docMk/>
          <pc:sldMk cId="915657274" sldId="1092"/>
        </pc:sldMkLst>
        <pc:spChg chg="mod">
          <ac:chgData name="Jang Insun" userId="9a6367cea696bed7" providerId="LiveId" clId="{B23F3109-BD2D-468B-B8E9-33CA29ED07F3}" dt="2020-02-28T08:55:11.991" v="58"/>
          <ac:spMkLst>
            <pc:docMk/>
            <pc:sldMk cId="915657274" sldId="1092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8:47.839" v="68"/>
        <pc:sldMkLst>
          <pc:docMk/>
          <pc:sldMk cId="413145552" sldId="1094"/>
        </pc:sldMkLst>
        <pc:spChg chg="mod">
          <ac:chgData name="Jang Insun" userId="9a6367cea696bed7" providerId="LiveId" clId="{B23F3109-BD2D-468B-B8E9-33CA29ED07F3}" dt="2020-02-28T09:08:47.839" v="68"/>
          <ac:spMkLst>
            <pc:docMk/>
            <pc:sldMk cId="413145552" sldId="1094"/>
            <ac:spMk id="3" creationId="{00000000-0000-0000-0000-000000000000}"/>
          </ac:spMkLst>
        </pc:spChg>
      </pc:sldChg>
      <pc:sldChg chg="add del">
        <pc:chgData name="Jang Insun" userId="9a6367cea696bed7" providerId="LiveId" clId="{B23F3109-BD2D-468B-B8E9-33CA29ED07F3}" dt="2020-02-28T04:58:34.528" v="8"/>
        <pc:sldMkLst>
          <pc:docMk/>
          <pc:sldMk cId="766848972" sldId="1095"/>
        </pc:sldMkLst>
      </pc:sldChg>
      <pc:sldChg chg="add">
        <pc:chgData name="Jang Insun" userId="9a6367cea696bed7" providerId="LiveId" clId="{B23F3109-BD2D-468B-B8E9-33CA29ED07F3}" dt="2020-02-28T09:01:44.684" v="63"/>
        <pc:sldMkLst>
          <pc:docMk/>
          <pc:sldMk cId="1217283350" sldId="10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158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7981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8316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93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3741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1808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4943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802.11-20/0415r3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Multi-link Aggregation: Synchronized PPDUs on Multiple Links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10189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discussed why and how </a:t>
            </a:r>
            <a:r>
              <a:rPr lang="en-US" altLang="ko-KR" sz="2000" dirty="0" smtClean="0"/>
              <a:t>non-AP MLDs </a:t>
            </a:r>
            <a:r>
              <a:rPr lang="en-US" altLang="ko-KR" sz="2000" dirty="0"/>
              <a:t>should transmit synchronized </a:t>
            </a:r>
            <a:r>
              <a:rPr lang="en-US" altLang="ko-KR" sz="2000" dirty="0" smtClean="0"/>
              <a:t>PPDU and </a:t>
            </a:r>
            <a:r>
              <a:rPr lang="en-US" altLang="ko-KR" sz="2000" dirty="0"/>
              <a:t>announce relevant capability</a:t>
            </a:r>
          </a:p>
          <a:p>
            <a:pPr lvl="1"/>
            <a:r>
              <a:rPr lang="en-US" altLang="ko-KR" sz="1600" dirty="0" smtClean="0"/>
              <a:t>Synchronized </a:t>
            </a:r>
            <a:r>
              <a:rPr lang="en-US" altLang="ko-KR" sz="1600" dirty="0"/>
              <a:t>PPDUs can be a </a:t>
            </a:r>
            <a:r>
              <a:rPr lang="en-US" altLang="ko-KR" sz="1600" dirty="0" smtClean="0"/>
              <a:t>solution </a:t>
            </a:r>
            <a:r>
              <a:rPr lang="en-US" altLang="ko-KR" sz="1600" dirty="0"/>
              <a:t>to increase per MLD throughput, especially in case of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transmit synchronized PPDUs, we can use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 (similar to wide channel access)</a:t>
            </a:r>
          </a:p>
          <a:p>
            <a:pPr lvl="1"/>
            <a:r>
              <a:rPr lang="en-US" altLang="ko-KR" sz="1600" dirty="0"/>
              <a:t>We need to consider several issues, i.e.,</a:t>
            </a:r>
          </a:p>
          <a:p>
            <a:pPr lvl="2"/>
            <a:r>
              <a:rPr lang="en-US" altLang="ko-KR" sz="1400" b="1" dirty="0" smtClean="0"/>
              <a:t>Announcement of Immediate </a:t>
            </a:r>
            <a:r>
              <a:rPr lang="en-US" altLang="ko-KR" sz="1400" b="1" dirty="0"/>
              <a:t>aggregation </a:t>
            </a:r>
            <a:r>
              <a:rPr lang="en-US" altLang="ko-KR" sz="1400" b="1" dirty="0" smtClean="0"/>
              <a:t>(IA) capability</a:t>
            </a:r>
          </a:p>
          <a:p>
            <a:pPr lvl="2"/>
            <a:r>
              <a:rPr lang="en-US" altLang="ko-KR" sz="1400" b="1" dirty="0" smtClean="0"/>
              <a:t>How </a:t>
            </a:r>
            <a:r>
              <a:rPr lang="en-US" altLang="ko-KR" sz="1400" b="1" dirty="0"/>
              <a:t>to mitigate the impact on single-link STAs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also generalized about the IA capability, i.e., sharing capability</a:t>
            </a:r>
          </a:p>
          <a:p>
            <a:pPr lvl="1"/>
            <a:r>
              <a:rPr lang="en-US" altLang="ko-KR" sz="1600" dirty="0" smtClean="0"/>
              <a:t>Whether </a:t>
            </a:r>
            <a:r>
              <a:rPr lang="en-US" altLang="ko-KR" sz="1600" dirty="0"/>
              <a:t>STAs of an MLD can </a:t>
            </a:r>
            <a:r>
              <a:rPr lang="en-US" altLang="ko-KR" sz="1600" dirty="0" smtClean="0"/>
              <a:t>share the information (e.g., PHY/MAC status) </a:t>
            </a:r>
            <a:r>
              <a:rPr lang="en-US" altLang="ko-KR" sz="1600" dirty="0"/>
              <a:t>with each </a:t>
            </a:r>
            <a:r>
              <a:rPr lang="en-US" altLang="ko-KR" sz="1600" dirty="0" smtClean="0"/>
              <a:t>other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 smtClean="0"/>
              <a:t>When at least one STA of non-AP MLD with constraints transmits a PPDU, the other STA(s) defers (defer) the channel access without performing CCA during the transmission of PPDU</a:t>
            </a:r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65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MLD can </a:t>
            </a:r>
            <a:r>
              <a:rPr lang="en-US" altLang="ko-KR" dirty="0" smtClean="0"/>
              <a:t>inform a peer MLD of the capability of </a:t>
            </a:r>
            <a:r>
              <a:rPr lang="en-US" altLang="ko-KR" dirty="0"/>
              <a:t>whether STAs </a:t>
            </a:r>
            <a:r>
              <a:rPr lang="en-US" altLang="ko-KR"/>
              <a:t>of </a:t>
            </a:r>
            <a:r>
              <a:rPr lang="en-US" altLang="ko-KR" smtClean="0"/>
              <a:t>the </a:t>
            </a:r>
            <a:r>
              <a:rPr lang="en-US" altLang="ko-KR" dirty="0"/>
              <a:t>MLD can </a:t>
            </a:r>
            <a:r>
              <a:rPr lang="en-US" altLang="ko-KR" dirty="0" smtClean="0"/>
              <a:t>exchange the information?</a:t>
            </a:r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an MLD obtains a TXOP, it triggers the transmission of other STA(s) of the MLD based </a:t>
            </a:r>
            <a:r>
              <a:rPr lang="en-US" altLang="ko-KR" dirty="0" smtClean="0"/>
              <a:t>on CCA </a:t>
            </a:r>
            <a:r>
              <a:rPr lang="en-US" altLang="ko-KR" b="0" dirty="0"/>
              <a:t>during an interval of </a:t>
            </a:r>
            <a:r>
              <a:rPr lang="en-US" altLang="ko-KR" dirty="0" err="1"/>
              <a:t>xI</a:t>
            </a:r>
            <a:r>
              <a:rPr lang="en-US" altLang="ko-KR" b="0" dirty="0" err="1"/>
              <a:t>FS</a:t>
            </a:r>
            <a:r>
              <a:rPr lang="en-US" altLang="ko-KR" b="0" dirty="0"/>
              <a:t> (e.g., PIFS) immediately preceding the start of the TXOP</a:t>
            </a:r>
            <a:endParaRPr lang="en-US" altLang="ko-KR" dirty="0"/>
          </a:p>
          <a:p>
            <a:pPr lvl="2"/>
            <a:r>
              <a:rPr lang="en-US" altLang="ko-KR" dirty="0"/>
              <a:t>Condition of applying the operation is TBD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1804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MLD </a:t>
            </a:r>
            <a:r>
              <a:rPr lang="en-US" altLang="ko-KR" dirty="0" smtClean="0"/>
              <a:t>can </a:t>
            </a:r>
            <a:r>
              <a:rPr lang="en-US" altLang="ko-KR" dirty="0"/>
              <a:t>announce the following capability?</a:t>
            </a:r>
          </a:p>
          <a:p>
            <a:pPr lvl="1"/>
            <a:r>
              <a:rPr lang="en-US" altLang="ko-KR" dirty="0"/>
              <a:t>When an STA of an MLD obtains a TXOP, it can trigger the transmission of other STA(s) of the MLD based </a:t>
            </a:r>
            <a:r>
              <a:rPr lang="en-US" altLang="ko-KR" dirty="0" smtClean="0"/>
              <a:t>on CCA </a:t>
            </a:r>
            <a:r>
              <a:rPr lang="en-US" altLang="ko-KR" dirty="0"/>
              <a:t>during an interval of </a:t>
            </a:r>
            <a:r>
              <a:rPr lang="en-US" altLang="ko-KR" dirty="0" err="1"/>
              <a:t>xIFS</a:t>
            </a:r>
            <a:r>
              <a:rPr lang="en-US" altLang="ko-KR" dirty="0"/>
              <a:t> (e.g., PIFS) immediately preceding the start of the TXOP</a:t>
            </a:r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1385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802.11-19/1144r6 Channel Access for Multi-link Operation</a:t>
            </a:r>
          </a:p>
          <a:p>
            <a:pPr marL="0" indent="0">
              <a:buNone/>
            </a:pPr>
            <a:r>
              <a:rPr lang="en-US" altLang="ko-KR" sz="2000" dirty="0"/>
              <a:t>[2] 802.11-19/1505r2 </a:t>
            </a:r>
            <a:r>
              <a:rPr lang="en-GB" altLang="ko-KR" sz="2000" dirty="0"/>
              <a:t>Multi-link TXOP Aggregation Considerations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802.11-19/1927r1 Multi-Link Operation Simulation Methodology</a:t>
            </a:r>
          </a:p>
          <a:p>
            <a:pPr marL="0" indent="0">
              <a:buNone/>
            </a:pPr>
            <a:r>
              <a:rPr lang="en-GB" altLang="ko-KR" sz="2000" dirty="0"/>
              <a:t>[4] 802.11-20/0026r0 MLO: Sync </a:t>
            </a:r>
            <a:r>
              <a:rPr lang="en-GB" altLang="ko-KR" sz="2000" dirty="0" smtClean="0"/>
              <a:t>PPDUs</a:t>
            </a:r>
          </a:p>
          <a:p>
            <a:pPr marL="0" indent="0">
              <a:buNone/>
            </a:pPr>
            <a:r>
              <a:rPr lang="en-GB" altLang="ko-KR" sz="2000" dirty="0"/>
              <a:t>[5] 802.11-20/0081r1 MLO-Synch-Transmission</a:t>
            </a:r>
          </a:p>
          <a:p>
            <a:pPr marL="0" indent="0">
              <a:buNone/>
            </a:pPr>
            <a:r>
              <a:rPr lang="en-GB" altLang="ko-KR" sz="2000" dirty="0" smtClean="0"/>
              <a:t>[6] </a:t>
            </a:r>
            <a:r>
              <a:rPr lang="en-GB" altLang="ko-KR" sz="2000" dirty="0"/>
              <a:t>802.11-20/0291r0 </a:t>
            </a:r>
            <a:r>
              <a:rPr lang="en-US" altLang="en-US" sz="2000" dirty="0"/>
              <a:t>MLO </a:t>
            </a:r>
            <a:r>
              <a:rPr lang="en-US" altLang="en-US" sz="2000" dirty="0" err="1"/>
              <a:t>Asynchronize</a:t>
            </a:r>
            <a:r>
              <a:rPr lang="en-US" altLang="en-US" sz="2000" dirty="0"/>
              <a:t> and synchronize operation discussions</a:t>
            </a:r>
            <a:endParaRPr lang="en-GB" altLang="ko-KR" sz="2000" dirty="0"/>
          </a:p>
          <a:p>
            <a:pPr marL="0" indent="0">
              <a:buNone/>
            </a:pPr>
            <a:r>
              <a:rPr lang="en-GB" altLang="ko-KR" sz="2000" dirty="0" smtClean="0"/>
              <a:t>[7] </a:t>
            </a:r>
            <a:r>
              <a:rPr lang="en-GB" altLang="ko-KR" sz="2000" dirty="0"/>
              <a:t>802.11-20/0487r0 Multiple Link Operation Follow Up</a:t>
            </a:r>
          </a:p>
          <a:p>
            <a:pPr marL="0" indent="0">
              <a:buNone/>
            </a:pPr>
            <a:r>
              <a:rPr lang="en-US" altLang="ko-KR" sz="2000" dirty="0" smtClean="0"/>
              <a:t>[8] </a:t>
            </a:r>
            <a:r>
              <a:rPr lang="en-US" altLang="ko-KR" sz="2000" dirty="0"/>
              <a:t>802.11-19/1305r0 Synchronous Multi-Link Transmission</a:t>
            </a:r>
          </a:p>
          <a:p>
            <a:pPr marL="0" indent="0">
              <a:buNone/>
            </a:pPr>
            <a:r>
              <a:rPr lang="en-US" altLang="ko-KR" sz="2000" dirty="0" smtClean="0"/>
              <a:t>[9] </a:t>
            </a:r>
            <a:r>
              <a:rPr lang="en-US" altLang="ko-KR" sz="2000" dirty="0"/>
              <a:t>IEEE P802.11REVmd/D3.0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contributions have addressed the concept of multi-link aggregation [1</a:t>
            </a:r>
            <a:r>
              <a:rPr lang="en-US" altLang="ko-KR" sz="2000" dirty="0" smtClean="0"/>
              <a:t>]-[8], </a:t>
            </a:r>
            <a:r>
              <a:rPr lang="en-US" altLang="ko-KR" sz="2000" dirty="0"/>
              <a:t>i.e., Transmission of Synchronized PPDUs on multiple links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why and how </a:t>
            </a:r>
            <a:r>
              <a:rPr lang="en-US" altLang="ko-KR" sz="2000" dirty="0" smtClean="0"/>
              <a:t>non-AP MLDs </a:t>
            </a:r>
            <a:r>
              <a:rPr lang="en-US" altLang="ko-KR" sz="2000" dirty="0"/>
              <a:t>should transmit synchronized </a:t>
            </a:r>
            <a:r>
              <a:rPr lang="en-US" altLang="ko-KR" sz="2000" dirty="0" smtClean="0"/>
              <a:t>PPDUs and announce relevant capability</a:t>
            </a:r>
          </a:p>
          <a:p>
            <a:pPr lvl="1"/>
            <a:r>
              <a:rPr lang="en-US" altLang="ko-KR" sz="1600" dirty="0" smtClean="0"/>
              <a:t>Especially, the capability is generalized to the sharing capability within MLD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Multi-link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Multi-link Aggregation is a way to increase per-MLD throughput as well as decrease per-MLD latency as the most important requirements in 11be</a:t>
            </a:r>
          </a:p>
          <a:p>
            <a:pPr lvl="1"/>
            <a:r>
              <a:rPr lang="en-US" altLang="ko-KR" sz="1600" dirty="0"/>
              <a:t>Basically, we can observe the aggregation in case of simultaneous TX/RX (STR) and non-STR</a:t>
            </a:r>
          </a:p>
          <a:p>
            <a:pPr lvl="2"/>
            <a:r>
              <a:rPr lang="en-US" altLang="ko-KR" sz="1400" dirty="0"/>
              <a:t>STR means that to transmit and receive simultaneously is allowed on multiple links</a:t>
            </a:r>
          </a:p>
          <a:p>
            <a:pPr lvl="2"/>
            <a:r>
              <a:rPr lang="en-US" altLang="ko-KR" sz="1400" dirty="0"/>
              <a:t>Non-STR means STR is restricted due to several reasons (e.g., power leakage)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000" y="3924300"/>
            <a:ext cx="6463999" cy="2548872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 bwMode="auto">
          <a:xfrm>
            <a:off x="5105400" y="5105400"/>
            <a:ext cx="1905000" cy="112058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640038" y="4991180"/>
            <a:ext cx="15877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Synchronized PPDUs</a:t>
            </a:r>
            <a:endParaRPr lang="ko-KR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Synchronized PPDUs?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Synchronized PPDUs can be </a:t>
            </a:r>
            <a:r>
              <a:rPr lang="en-US" altLang="ko-KR" sz="2000" dirty="0" smtClean="0"/>
              <a:t>a </a:t>
            </a:r>
            <a:r>
              <a:rPr lang="en-US" altLang="ko-KR" sz="2000" dirty="0"/>
              <a:t>solution to increase per MLD throughput, especially in case of non-STR</a:t>
            </a:r>
          </a:p>
          <a:p>
            <a:pPr lvl="1"/>
            <a:r>
              <a:rPr lang="en-US" altLang="ko-KR" sz="1600" dirty="0"/>
              <a:t>It also can resolve issues of non-STR on</a:t>
            </a:r>
            <a:r>
              <a:rPr lang="ko-KR" altLang="en-US" sz="1600" dirty="0"/>
              <a:t> </a:t>
            </a:r>
            <a:r>
              <a:rPr lang="en-US" altLang="ko-KR" sz="1600" dirty="0"/>
              <a:t>some level</a:t>
            </a:r>
          </a:p>
          <a:p>
            <a:pPr lvl="1"/>
            <a:endParaRPr lang="en-US" altLang="ko-KR" sz="1600" dirty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Even for STR, it may be good by mitigating the randomness of </a:t>
            </a:r>
            <a:r>
              <a:rPr lang="en-US" altLang="ko-KR" sz="2000" dirty="0" smtClean="0"/>
              <a:t>back-off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2856426"/>
            <a:ext cx="78105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</a:t>
            </a:r>
            <a:r>
              <a:rPr lang="en-US" altLang="ko-KR" dirty="0" smtClean="0"/>
              <a:t>Aggregate on Non-AP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Considering independent EDCA on each link</a:t>
            </a:r>
          </a:p>
          <a:p>
            <a:pPr lvl="1"/>
            <a:r>
              <a:rPr lang="en-US" altLang="ko-KR" sz="1600" dirty="0" smtClean="0"/>
              <a:t>After </a:t>
            </a:r>
            <a:r>
              <a:rPr lang="en-US" altLang="ko-KR" sz="1600" dirty="0"/>
              <a:t>obtaining a TXOP on a </a:t>
            </a:r>
            <a:r>
              <a:rPr lang="en-US" altLang="ko-KR" sz="1600" dirty="0" smtClean="0"/>
              <a:t>link, what does happen on the other link(s)?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have several issues,</a:t>
            </a:r>
          </a:p>
          <a:p>
            <a:pPr lvl="1"/>
            <a:r>
              <a:rPr lang="en-US" altLang="ko-KR" sz="1600" dirty="0"/>
              <a:t>ED-based CCA on link 2 is proper?</a:t>
            </a:r>
          </a:p>
          <a:p>
            <a:pPr lvl="2"/>
            <a:r>
              <a:rPr lang="en-US" altLang="ko-KR" sz="1400" dirty="0"/>
              <a:t>On link 2, other transmissions (e.g., OBSS) as well as </a:t>
            </a:r>
            <a:r>
              <a:rPr lang="en-US" altLang="ko-KR" sz="1400" dirty="0" smtClean="0"/>
              <a:t>self-interference</a:t>
            </a:r>
          </a:p>
          <a:p>
            <a:pPr lvl="3"/>
            <a:r>
              <a:rPr lang="en-US" altLang="ko-KR" sz="1200" dirty="0" smtClean="0"/>
              <a:t>EDCA wouldn’t be meaningful, eventually indicating always like BUSY channel</a:t>
            </a:r>
            <a:endParaRPr lang="en-US" altLang="ko-KR" sz="1200" dirty="0"/>
          </a:p>
          <a:p>
            <a:pPr lvl="2"/>
            <a:r>
              <a:rPr lang="en-US" altLang="ko-KR" sz="1400" dirty="0"/>
              <a:t>Can STA 2 know self-interference channel/power level</a:t>
            </a:r>
            <a:r>
              <a:rPr lang="en-US" altLang="ko-KR" sz="1400" dirty="0" smtClean="0"/>
              <a:t>?</a:t>
            </a:r>
          </a:p>
          <a:p>
            <a:pPr lvl="3"/>
            <a:r>
              <a:rPr lang="en-US" altLang="ko-KR" sz="1200" dirty="0" smtClean="0"/>
              <a:t>If so, it already may be STR</a:t>
            </a:r>
          </a:p>
          <a:p>
            <a:pPr lvl="3"/>
            <a:r>
              <a:rPr lang="en-US" altLang="ko-KR" sz="1200" dirty="0" smtClean="0"/>
              <a:t>It is hard to distinguish between the self-interference and other signals</a:t>
            </a:r>
            <a:endParaRPr lang="en-US" altLang="ko-KR" sz="1200" dirty="0"/>
          </a:p>
          <a:p>
            <a:pPr lvl="2"/>
            <a:r>
              <a:rPr lang="en-US" altLang="ko-KR" sz="1400" b="1" dirty="0" smtClean="0">
                <a:solidFill>
                  <a:srgbClr val="FF0000"/>
                </a:solidFill>
              </a:rPr>
              <a:t>Consequently, </a:t>
            </a:r>
            <a:r>
              <a:rPr lang="en-US" altLang="ko-KR" sz="1400" b="1" dirty="0">
                <a:solidFill>
                  <a:srgbClr val="FF0000"/>
                </a:solidFill>
              </a:rPr>
              <a:t>STA 2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just suspends EDCA (including CCA)</a:t>
            </a:r>
            <a:endParaRPr lang="en-US" altLang="ko-KR" sz="1200" b="1" dirty="0" smtClean="0">
              <a:solidFill>
                <a:srgbClr val="FF0000"/>
              </a:solidFill>
            </a:endParaRP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8DD89249-E79E-44E8-BEDE-32C10B2F2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788" y="2438400"/>
            <a:ext cx="4724400" cy="188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4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 on Non-AP MLD </a:t>
            </a:r>
            <a:r>
              <a:rPr lang="en-US" altLang="ko-KR" dirty="0" smtClean="0"/>
              <a:t>Side</a:t>
            </a:r>
            <a:br>
              <a:rPr lang="en-US" altLang="ko-KR" dirty="0" smtClean="0"/>
            </a:b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8906" y="1785144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Some contributions [1</a:t>
            </a:r>
            <a:r>
              <a:rPr lang="en-US" altLang="ko-KR" sz="2000" dirty="0" smtClean="0"/>
              <a:t>]-[7] </a:t>
            </a:r>
            <a:r>
              <a:rPr lang="en-US" altLang="ko-KR" sz="2000" dirty="0"/>
              <a:t>already have proposed how to transmit synchronized PPDUs quickly on multiple links</a:t>
            </a:r>
          </a:p>
          <a:p>
            <a:r>
              <a:rPr lang="en-US" altLang="ko-KR" sz="2000" dirty="0" smtClean="0"/>
              <a:t>Mainly, on non-AP MLD side, </a:t>
            </a:r>
            <a:r>
              <a:rPr lang="en-US" altLang="ko-KR" sz="2000" dirty="0" err="1" smtClean="0"/>
              <a:t>xIFS</a:t>
            </a:r>
            <a:r>
              <a:rPr lang="en-US" altLang="ko-KR" sz="2000" dirty="0" smtClean="0"/>
              <a:t>-based </a:t>
            </a:r>
            <a:r>
              <a:rPr lang="en-US" altLang="ko-KR" sz="2000" dirty="0"/>
              <a:t>Aggregation (e.g., PIFS)</a:t>
            </a:r>
          </a:p>
          <a:p>
            <a:pPr lvl="1"/>
            <a:r>
              <a:rPr lang="en-US" altLang="ko-KR" sz="1600" dirty="0"/>
              <a:t>It is motivated by wide channel access </a:t>
            </a:r>
            <a:r>
              <a:rPr lang="en-US" altLang="ko-KR" sz="1600" dirty="0" smtClean="0"/>
              <a:t>[9] </a:t>
            </a:r>
            <a:r>
              <a:rPr lang="en-US" altLang="ko-KR" sz="1600" dirty="0"/>
              <a:t>in legacy system; therefore, it can transmit synchronized PPDUs quickly to increase throughput</a:t>
            </a:r>
          </a:p>
          <a:p>
            <a:pPr lvl="2"/>
            <a:r>
              <a:rPr lang="en-US" altLang="ko-KR" sz="1400" dirty="0"/>
              <a:t>The PPDUs may have a certain margin for starting/ending times </a:t>
            </a:r>
            <a:r>
              <a:rPr lang="en-US" altLang="ko-KR" sz="1400" dirty="0" smtClean="0"/>
              <a:t>[8]</a:t>
            </a:r>
            <a:endParaRPr lang="en-US" altLang="ko-KR" sz="1400" dirty="0"/>
          </a:p>
          <a:p>
            <a:pPr lvl="1"/>
            <a:r>
              <a:rPr lang="en-US" altLang="ko-KR" sz="1600" dirty="0"/>
              <a:t>However, we need to consider several issues, i.e.,</a:t>
            </a:r>
          </a:p>
          <a:p>
            <a:pPr lvl="2"/>
            <a:r>
              <a:rPr lang="en-US" altLang="ko-KR" sz="1400" dirty="0"/>
              <a:t>An STA (STA 1) needs to </a:t>
            </a:r>
            <a:r>
              <a:rPr lang="en-US" altLang="ko-KR" sz="1400" b="1" u="sng" dirty="0"/>
              <a:t>trigger the transmission of other STAs (STA 2) in the same MLD tightly/quickly</a:t>
            </a:r>
            <a:endParaRPr lang="en-US" altLang="ko-KR" sz="1400" dirty="0"/>
          </a:p>
          <a:p>
            <a:pPr lvl="2"/>
            <a:r>
              <a:rPr lang="en-US" altLang="ko-KR" sz="1400" dirty="0"/>
              <a:t>It ignores BCs (STA 2) for other links (link 2), which may </a:t>
            </a:r>
            <a:r>
              <a:rPr lang="en-US" altLang="ko-KR" sz="1400" b="1" u="sng" dirty="0"/>
              <a:t>impact on single-link STAs </a:t>
            </a:r>
            <a:r>
              <a:rPr lang="en-US" altLang="ko-KR" sz="1400" dirty="0"/>
              <a:t>operating on the links (link 2)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924" y="4897524"/>
            <a:ext cx="5768351" cy="157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Aggregation Capability Announcement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sz="2000" dirty="0"/>
              <a:t>If an STA of an MLD can trigger the transmission of other STAs in the MLD immediately after the STA obtains a TXOP, we consider it as </a:t>
            </a:r>
            <a:r>
              <a:rPr lang="en-US" altLang="ko-KR" sz="2000" u="sng" dirty="0"/>
              <a:t>the STA capable of Immediate Aggregation (IA)</a:t>
            </a:r>
          </a:p>
          <a:p>
            <a:r>
              <a:rPr lang="en-US" altLang="ko-KR" sz="2000" dirty="0"/>
              <a:t>MLD with IA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 can be helpful to MLDs incapable of </a:t>
            </a:r>
            <a:r>
              <a:rPr lang="en-US" altLang="ko-KR" sz="2000" dirty="0" smtClean="0"/>
              <a:t>IA</a:t>
            </a:r>
            <a:endParaRPr lang="en-US" altLang="ko-KR" sz="2000" dirty="0"/>
          </a:p>
          <a:p>
            <a:pPr lvl="1"/>
            <a:r>
              <a:rPr lang="en-US" altLang="ko-KR" sz="1600" dirty="0"/>
              <a:t>For example, </a:t>
            </a:r>
            <a:r>
              <a:rPr lang="en-US" altLang="ko-KR" sz="1600" dirty="0" smtClean="0"/>
              <a:t>a </a:t>
            </a:r>
            <a:r>
              <a:rPr lang="en-US" altLang="ko-KR" sz="1600" dirty="0"/>
              <a:t>non-AP MLD </a:t>
            </a:r>
            <a:r>
              <a:rPr lang="en-US" altLang="ko-KR" sz="1600" dirty="0" smtClean="0"/>
              <a:t>incapable </a:t>
            </a:r>
            <a:r>
              <a:rPr lang="en-US" altLang="ko-KR" sz="1600" dirty="0"/>
              <a:t>of </a:t>
            </a:r>
            <a:r>
              <a:rPr lang="en-US" altLang="ko-KR" sz="1600" dirty="0" smtClean="0"/>
              <a:t>IA can request AP MLD IA </a:t>
            </a:r>
            <a:r>
              <a:rPr lang="en-US" altLang="ko-KR" sz="1600" dirty="0"/>
              <a:t>[4]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b="1" dirty="0" smtClean="0"/>
              <a:t>Non-AP </a:t>
            </a:r>
            <a:r>
              <a:rPr lang="en-US" altLang="ko-KR" sz="1600" b="1" dirty="0"/>
              <a:t>MLD </a:t>
            </a:r>
            <a:r>
              <a:rPr lang="en-US" altLang="ko-KR" sz="1600" b="1" dirty="0" smtClean="0"/>
              <a:t>needs </a:t>
            </a:r>
            <a:r>
              <a:rPr lang="en-US" altLang="ko-KR" sz="1600" b="1" dirty="0"/>
              <a:t>to know if AP MLD has IA capability</a:t>
            </a:r>
          </a:p>
          <a:p>
            <a:r>
              <a:rPr lang="en-US" altLang="ko-KR" sz="2000" dirty="0"/>
              <a:t>Therefore, we propose </a:t>
            </a:r>
            <a:r>
              <a:rPr lang="en-US" altLang="ko-KR" sz="2000" dirty="0">
                <a:solidFill>
                  <a:srgbClr val="FF0000"/>
                </a:solidFill>
              </a:rPr>
              <a:t>“an MLD can announce whether it is capable immediate aggregation</a:t>
            </a:r>
            <a:r>
              <a:rPr lang="en-US" altLang="ko-KR" sz="2000" dirty="0" smtClean="0">
                <a:solidFill>
                  <a:srgbClr val="FF0000"/>
                </a:solidFill>
              </a:rPr>
              <a:t>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E127AD96-C3B8-469C-8190-9C470CBA6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429000"/>
            <a:ext cx="6787535" cy="183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Generalizing IA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sz="2000" dirty="0" smtClean="0"/>
              <a:t>First of all, IA capability is the capability based on whether STAs of an MLD can share PHY/MAC status (e.g., TXOP/PPDU length)  with each other</a:t>
            </a:r>
          </a:p>
          <a:p>
            <a:r>
              <a:rPr lang="en-US" altLang="ko-KR" sz="2000" dirty="0" smtClean="0"/>
              <a:t>Some other operations already agreed/to be agreed also need the information sharing between STAs of MLD (e.g., acknowledgement of other link(s), PPDU end alignment)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Consequently, as a high-level concept, the sharing capability needs to be announced and then negotiated in order to use the operations correctly</a:t>
            </a:r>
          </a:p>
          <a:p>
            <a:endParaRPr lang="en-US" altLang="ko-KR" sz="2000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Therefore</a:t>
            </a:r>
            <a:r>
              <a:rPr lang="en-US" altLang="ko-KR" b="1" dirty="0">
                <a:ea typeface="+mn-ea"/>
                <a:cs typeface="+mn-cs"/>
              </a:rPr>
              <a:t>, we propose </a:t>
            </a:r>
            <a:r>
              <a:rPr lang="en-US" altLang="ko-KR" b="1" dirty="0">
                <a:solidFill>
                  <a:srgbClr val="FF0000"/>
                </a:solidFill>
                <a:ea typeface="+mn-ea"/>
                <a:cs typeface="+mn-cs"/>
              </a:rPr>
              <a:t>“an MLD can announce whether STAs of an MLD can share </a:t>
            </a:r>
            <a:r>
              <a:rPr lang="en-US" altLang="ko-KR" b="1" dirty="0" smtClean="0">
                <a:solidFill>
                  <a:srgbClr val="FF0000"/>
                </a:solidFill>
                <a:ea typeface="+mn-ea"/>
                <a:cs typeface="+mn-cs"/>
              </a:rPr>
              <a:t>TBD information </a:t>
            </a:r>
            <a:r>
              <a:rPr lang="en-US" altLang="ko-KR" b="1" dirty="0">
                <a:solidFill>
                  <a:srgbClr val="FF0000"/>
                </a:solidFill>
                <a:ea typeface="+mn-ea"/>
                <a:cs typeface="+mn-cs"/>
              </a:rPr>
              <a:t>with each other</a:t>
            </a:r>
            <a:r>
              <a:rPr lang="en-US" altLang="ko-KR" b="1" dirty="0" smtClean="0">
                <a:solidFill>
                  <a:srgbClr val="FF0000"/>
                </a:solidFill>
                <a:ea typeface="+mn-ea"/>
                <a:cs typeface="+mn-cs"/>
              </a:rPr>
              <a:t>”</a:t>
            </a:r>
            <a:endParaRPr lang="en-US" altLang="ko-KR" b="1" dirty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451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Support Immediate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 methods to mitigate the impact of aggregation </a:t>
            </a:r>
            <a:r>
              <a:rPr lang="en-US" altLang="ko-KR" sz="2000" u="sng" dirty="0"/>
              <a:t>“Before and After aggregation”</a:t>
            </a:r>
            <a:r>
              <a:rPr lang="en-US" altLang="ko-KR" sz="2000" dirty="0"/>
              <a:t> </a:t>
            </a:r>
          </a:p>
          <a:p>
            <a:endParaRPr lang="en-US" altLang="ko-KR" sz="2000" dirty="0"/>
          </a:p>
          <a:p>
            <a:r>
              <a:rPr lang="en-US" altLang="ko-KR" sz="2000" dirty="0"/>
              <a:t>Before Aggregation,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restrict the aggregation</a:t>
            </a:r>
          </a:p>
          <a:p>
            <a:pPr lvl="1"/>
            <a:r>
              <a:rPr lang="en-US" altLang="ko-KR" sz="1600" dirty="0"/>
              <a:t>For example, MLDs can negotiate the maximum number or a set of links to be aggregated, during setup or in the beginning of TXOP, or decrease a TXOP limit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r>
              <a:rPr lang="en-US" altLang="ko-KR" sz="2000" dirty="0" smtClean="0"/>
              <a:t>After </a:t>
            </a:r>
            <a:r>
              <a:rPr lang="en-US" altLang="ko-KR" sz="2000" dirty="0"/>
              <a:t>Aggregation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adjust the remaining BC or current CW</a:t>
            </a:r>
          </a:p>
          <a:p>
            <a:pPr lvl="2"/>
            <a:r>
              <a:rPr lang="en-US" altLang="ko-KR" sz="1400" dirty="0"/>
              <a:t>For example, maintaining BC/CW [2] regardless of successful transmission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/>
              <a:t>In the end, IA could be applied under TBD </a:t>
            </a:r>
            <a:r>
              <a:rPr lang="en-US" altLang="ko-KR" sz="2000" dirty="0" smtClean="0"/>
              <a:t>restricted condition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19400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275774</TotalTime>
  <Words>1393</Words>
  <Application>Microsoft Office PowerPoint</Application>
  <PresentationFormat>화면 슬라이드 쇼(4:3)</PresentationFormat>
  <Paragraphs>227</Paragraphs>
  <Slides>15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Multi-link Aggregation: Synchronized PPDUs on Multiple Links</vt:lpstr>
      <vt:lpstr>Introduction</vt:lpstr>
      <vt:lpstr>Overview of Multi-link Aggregation</vt:lpstr>
      <vt:lpstr>Why Synchronized PPDUs?</vt:lpstr>
      <vt:lpstr>How to Aggregate on Non-AP MLD Side</vt:lpstr>
      <vt:lpstr>How to Aggregate on Non-AP MLD Side (Cont’d)</vt:lpstr>
      <vt:lpstr>Aggregation Capability Announcement</vt:lpstr>
      <vt:lpstr>Generalizing IA Capability</vt:lpstr>
      <vt:lpstr>How to Support Immediate Aggregation</vt:lpstr>
      <vt:lpstr>Summary</vt:lpstr>
      <vt:lpstr>SP #1</vt:lpstr>
      <vt:lpstr>SP #2</vt:lpstr>
      <vt:lpstr>SP #3</vt:lpstr>
      <vt:lpstr>SP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13615</cp:revision>
  <cp:lastPrinted>2018-10-31T23:27:01Z</cp:lastPrinted>
  <dcterms:created xsi:type="dcterms:W3CDTF">2007-05-21T21:00:37Z</dcterms:created>
  <dcterms:modified xsi:type="dcterms:W3CDTF">2020-04-13T07:57:16Z</dcterms:modified>
</cp:coreProperties>
</file>