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926" r:id="rId3"/>
    <p:sldId id="1106" r:id="rId4"/>
    <p:sldId id="1071" r:id="rId5"/>
    <p:sldId id="1110" r:id="rId6"/>
    <p:sldId id="1100" r:id="rId7"/>
    <p:sldId id="1113" r:id="rId8"/>
    <p:sldId id="1102" r:id="rId9"/>
    <p:sldId id="1105" r:id="rId10"/>
    <p:sldId id="1108" r:id="rId11"/>
    <p:sldId id="995" r:id="rId12"/>
    <p:sldId id="1115" r:id="rId13"/>
    <p:sldId id="1104" r:id="rId14"/>
    <p:sldId id="1114" r:id="rId15"/>
    <p:sldId id="1103" r:id="rId16"/>
    <p:sldId id="977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9B9EF7-C967-4282-A88C-F993F38F3E2B}" v="59" dt="2020-04-05T15:20:57.9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5383" autoAdjust="0"/>
  </p:normalViewPr>
  <p:slideViewPr>
    <p:cSldViewPr>
      <p:cViewPr varScale="1">
        <p:scale>
          <a:sx n="111" d="100"/>
          <a:sy n="111" d="100"/>
        </p:scale>
        <p:origin x="184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A124FFBD-01F8-453A-955D-8146ECD952BD}"/>
    <pc:docChg chg="undo custSel addSld delSld modSld">
      <pc:chgData name="Jang Insun" userId="9a6367cea696bed7" providerId="LiveId" clId="{A124FFBD-01F8-453A-955D-8146ECD952BD}" dt="2020-03-15T09:53:07.991" v="5510" actId="20577"/>
      <pc:docMkLst>
        <pc:docMk/>
      </pc:docMkLst>
      <pc:sldChg chg="modSp mod">
        <pc:chgData name="Jang Insun" userId="9a6367cea696bed7" providerId="LiveId" clId="{A124FFBD-01F8-453A-955D-8146ECD952BD}" dt="2020-03-15T06:20:10.761" v="4423" actId="20577"/>
        <pc:sldMkLst>
          <pc:docMk/>
          <pc:sldMk cId="1118040264" sldId="926"/>
        </pc:sldMkLst>
        <pc:spChg chg="mod">
          <ac:chgData name="Jang Insun" userId="9a6367cea696bed7" providerId="LiveId" clId="{A124FFBD-01F8-453A-955D-8146ECD952BD}" dt="2020-03-15T06:20:10.761" v="4423" actId="20577"/>
          <ac:spMkLst>
            <pc:docMk/>
            <pc:sldMk cId="1118040264" sldId="926"/>
            <ac:spMk id="3" creationId="{00000000-0000-0000-0000-000000000000}"/>
          </ac:spMkLst>
        </pc:spChg>
      </pc:sldChg>
      <pc:sldChg chg="modSp mod">
        <pc:chgData name="Jang Insun" userId="9a6367cea696bed7" providerId="LiveId" clId="{A124FFBD-01F8-453A-955D-8146ECD952BD}" dt="2020-03-15T08:43:51.443" v="5490" actId="20577"/>
        <pc:sldMkLst>
          <pc:docMk/>
          <pc:sldMk cId="2070408924" sldId="977"/>
        </pc:sldMkLst>
        <pc:spChg chg="mod">
          <ac:chgData name="Jang Insun" userId="9a6367cea696bed7" providerId="LiveId" clId="{A124FFBD-01F8-453A-955D-8146ECD952BD}" dt="2020-03-15T08:43:51.443" v="5490" actId="20577"/>
          <ac:spMkLst>
            <pc:docMk/>
            <pc:sldMk cId="2070408924" sldId="977"/>
            <ac:spMk id="3" creationId="{00000000-0000-0000-0000-000000000000}"/>
          </ac:spMkLst>
        </pc:spChg>
      </pc:sldChg>
      <pc:sldChg chg="modSp mod">
        <pc:chgData name="Jang Insun" userId="9a6367cea696bed7" providerId="LiveId" clId="{A124FFBD-01F8-453A-955D-8146ECD952BD}" dt="2020-03-15T06:25:43.683" v="5477" actId="20577"/>
        <pc:sldMkLst>
          <pc:docMk/>
          <pc:sldMk cId="4205755379" sldId="995"/>
        </pc:sldMkLst>
        <pc:spChg chg="mod">
          <ac:chgData name="Jang Insun" userId="9a6367cea696bed7" providerId="LiveId" clId="{A124FFBD-01F8-453A-955D-8146ECD952BD}" dt="2020-03-15T06:25:43.683" v="5477" actId="20577"/>
          <ac:spMkLst>
            <pc:docMk/>
            <pc:sldMk cId="4205755379" sldId="995"/>
            <ac:spMk id="3" creationId="{00000000-0000-0000-0000-000000000000}"/>
          </ac:spMkLst>
        </pc:spChg>
      </pc:sldChg>
      <pc:sldChg chg="modSp del mod">
        <pc:chgData name="Jang Insun" userId="9a6367cea696bed7" providerId="LiveId" clId="{A124FFBD-01F8-453A-955D-8146ECD952BD}" dt="2020-03-15T08:35:16.297" v="5485" actId="47"/>
        <pc:sldMkLst>
          <pc:docMk/>
          <pc:sldMk cId="2563477288" sldId="1029"/>
        </pc:sldMkLst>
        <pc:spChg chg="mod">
          <ac:chgData name="Jang Insun" userId="9a6367cea696bed7" providerId="LiveId" clId="{A124FFBD-01F8-453A-955D-8146ECD952BD}" dt="2020-03-15T06:25:48.771" v="5480" actId="20577"/>
          <ac:spMkLst>
            <pc:docMk/>
            <pc:sldMk cId="2563477288" sldId="1029"/>
            <ac:spMk id="3" creationId="{00000000-0000-0000-0000-000000000000}"/>
          </ac:spMkLst>
        </pc:spChg>
      </pc:sldChg>
      <pc:sldChg chg="modSp mod">
        <pc:chgData name="Jang Insun" userId="9a6367cea696bed7" providerId="LiveId" clId="{A124FFBD-01F8-453A-955D-8146ECD952BD}" dt="2020-03-15T04:49:28.177" v="258" actId="1035"/>
        <pc:sldMkLst>
          <pc:docMk/>
          <pc:sldMk cId="3495893694" sldId="1086"/>
        </pc:sldMkLst>
        <pc:spChg chg="mod">
          <ac:chgData name="Jang Insun" userId="9a6367cea696bed7" providerId="LiveId" clId="{A124FFBD-01F8-453A-955D-8146ECD952BD}" dt="2020-03-15T04:49:22.235" v="254" actId="6549"/>
          <ac:spMkLst>
            <pc:docMk/>
            <pc:sldMk cId="3495893694" sldId="1086"/>
            <ac:spMk id="3" creationId="{00000000-0000-0000-0000-000000000000}"/>
          </ac:spMkLst>
        </pc:spChg>
        <pc:picChg chg="mod">
          <ac:chgData name="Jang Insun" userId="9a6367cea696bed7" providerId="LiveId" clId="{A124FFBD-01F8-453A-955D-8146ECD952BD}" dt="2020-03-15T04:49:28.177" v="258" actId="1035"/>
          <ac:picMkLst>
            <pc:docMk/>
            <pc:sldMk cId="3495893694" sldId="1086"/>
            <ac:picMk id="6" creationId="{00000000-0000-0000-0000-000000000000}"/>
          </ac:picMkLst>
        </pc:picChg>
      </pc:sldChg>
      <pc:sldChg chg="modSp mod">
        <pc:chgData name="Jang Insun" userId="9a6367cea696bed7" providerId="LiveId" clId="{A124FFBD-01F8-453A-955D-8146ECD952BD}" dt="2020-03-15T04:57:45.499" v="893" actId="20577"/>
        <pc:sldMkLst>
          <pc:docMk/>
          <pc:sldMk cId="3003782984" sldId="1090"/>
        </pc:sldMkLst>
        <pc:spChg chg="mod">
          <ac:chgData name="Jang Insun" userId="9a6367cea696bed7" providerId="LiveId" clId="{A124FFBD-01F8-453A-955D-8146ECD952BD}" dt="2020-03-15T04:57:45.499" v="893" actId="20577"/>
          <ac:spMkLst>
            <pc:docMk/>
            <pc:sldMk cId="3003782984" sldId="1090"/>
            <ac:spMk id="3" creationId="{00000000-0000-0000-0000-000000000000}"/>
          </ac:spMkLst>
        </pc:spChg>
        <pc:picChg chg="mod">
          <ac:chgData name="Jang Insun" userId="9a6367cea696bed7" providerId="LiveId" clId="{A124FFBD-01F8-453A-955D-8146ECD952BD}" dt="2020-03-15T04:50:39.267" v="289" actId="1076"/>
          <ac:picMkLst>
            <pc:docMk/>
            <pc:sldMk cId="3003782984" sldId="1090"/>
            <ac:picMk id="7" creationId="{00000000-0000-0000-0000-000000000000}"/>
          </ac:picMkLst>
        </pc:picChg>
      </pc:sldChg>
      <pc:sldChg chg="del">
        <pc:chgData name="Jang Insun" userId="9a6367cea696bed7" providerId="LiveId" clId="{A124FFBD-01F8-453A-955D-8146ECD952BD}" dt="2020-03-15T06:21:11.733" v="4424" actId="47"/>
        <pc:sldMkLst>
          <pc:docMk/>
          <pc:sldMk cId="2450357372" sldId="1097"/>
        </pc:sldMkLst>
      </pc:sldChg>
      <pc:sldChg chg="addSp delSp modSp mod">
        <pc:chgData name="Jang Insun" userId="9a6367cea696bed7" providerId="LiveId" clId="{A124FFBD-01F8-453A-955D-8146ECD952BD}" dt="2020-03-15T05:27:04.665" v="2474" actId="20577"/>
        <pc:sldMkLst>
          <pc:docMk/>
          <pc:sldMk cId="1677096130" sldId="1099"/>
        </pc:sldMkLst>
        <pc:spChg chg="mod">
          <ac:chgData name="Jang Insun" userId="9a6367cea696bed7" providerId="LiveId" clId="{A124FFBD-01F8-453A-955D-8146ECD952BD}" dt="2020-03-15T04:52:26.441" v="358" actId="20577"/>
          <ac:spMkLst>
            <pc:docMk/>
            <pc:sldMk cId="1677096130" sldId="1099"/>
            <ac:spMk id="2" creationId="{00000000-0000-0000-0000-000000000000}"/>
          </ac:spMkLst>
        </pc:spChg>
        <pc:spChg chg="mod">
          <ac:chgData name="Jang Insun" userId="9a6367cea696bed7" providerId="LiveId" clId="{A124FFBD-01F8-453A-955D-8146ECD952BD}" dt="2020-03-15T05:27:04.665" v="2474" actId="20577"/>
          <ac:spMkLst>
            <pc:docMk/>
            <pc:sldMk cId="1677096130" sldId="1099"/>
            <ac:spMk id="3" creationId="{00000000-0000-0000-0000-000000000000}"/>
          </ac:spMkLst>
        </pc:spChg>
        <pc:picChg chg="add del mod">
          <ac:chgData name="Jang Insun" userId="9a6367cea696bed7" providerId="LiveId" clId="{A124FFBD-01F8-453A-955D-8146ECD952BD}" dt="2020-03-15T05:17:02.158" v="1541" actId="478"/>
          <ac:picMkLst>
            <pc:docMk/>
            <pc:sldMk cId="1677096130" sldId="1099"/>
            <ac:picMk id="6" creationId="{2CE46D75-ACFF-46B4-88B9-E92FBC7D2EF0}"/>
          </ac:picMkLst>
        </pc:picChg>
        <pc:picChg chg="add del mod">
          <ac:chgData name="Jang Insun" userId="9a6367cea696bed7" providerId="LiveId" clId="{A124FFBD-01F8-453A-955D-8146ECD952BD}" dt="2020-03-15T05:09:44.177" v="1341" actId="478"/>
          <ac:picMkLst>
            <pc:docMk/>
            <pc:sldMk cId="1677096130" sldId="1099"/>
            <ac:picMk id="7" creationId="{0F197299-309E-497C-9CDB-776B7FEF9E66}"/>
          </ac:picMkLst>
        </pc:picChg>
      </pc:sldChg>
      <pc:sldChg chg="addSp delSp modSp add mod">
        <pc:chgData name="Jang Insun" userId="9a6367cea696bed7" providerId="LiveId" clId="{A124FFBD-01F8-453A-955D-8146ECD952BD}" dt="2020-03-15T09:53:07.991" v="5510" actId="20577"/>
        <pc:sldMkLst>
          <pc:docMk/>
          <pc:sldMk cId="259821794" sldId="1100"/>
        </pc:sldMkLst>
        <pc:spChg chg="mod">
          <ac:chgData name="Jang Insun" userId="9a6367cea696bed7" providerId="LiveId" clId="{A124FFBD-01F8-453A-955D-8146ECD952BD}" dt="2020-03-15T04:52:21.971" v="346" actId="20577"/>
          <ac:spMkLst>
            <pc:docMk/>
            <pc:sldMk cId="259821794" sldId="1100"/>
            <ac:spMk id="2" creationId="{00000000-0000-0000-0000-000000000000}"/>
          </ac:spMkLst>
        </pc:spChg>
        <pc:spChg chg="mod">
          <ac:chgData name="Jang Insun" userId="9a6367cea696bed7" providerId="LiveId" clId="{A124FFBD-01F8-453A-955D-8146ECD952BD}" dt="2020-03-15T09:53:07.991" v="5510" actId="20577"/>
          <ac:spMkLst>
            <pc:docMk/>
            <pc:sldMk cId="259821794" sldId="1100"/>
            <ac:spMk id="3" creationId="{00000000-0000-0000-0000-000000000000}"/>
          </ac:spMkLst>
        </pc:spChg>
        <pc:picChg chg="add del">
          <ac:chgData name="Jang Insun" userId="9a6367cea696bed7" providerId="LiveId" clId="{A124FFBD-01F8-453A-955D-8146ECD952BD}" dt="2020-03-15T06:08:20.072" v="3703" actId="478"/>
          <ac:picMkLst>
            <pc:docMk/>
            <pc:sldMk cId="259821794" sldId="1100"/>
            <ac:picMk id="6" creationId="{9FEB9F2D-FD38-477A-B70A-F1A8CE9D2F5E}"/>
          </ac:picMkLst>
        </pc:picChg>
        <pc:picChg chg="add mod">
          <ac:chgData name="Jang Insun" userId="9a6367cea696bed7" providerId="LiveId" clId="{A124FFBD-01F8-453A-955D-8146ECD952BD}" dt="2020-03-15T06:08:58.363" v="3710" actId="1076"/>
          <ac:picMkLst>
            <pc:docMk/>
            <pc:sldMk cId="259821794" sldId="1100"/>
            <ac:picMk id="7" creationId="{C1859B4D-624F-4BF5-9983-B4A7420CE0E5}"/>
          </ac:picMkLst>
        </pc:picChg>
      </pc:sldChg>
      <pc:sldChg chg="addSp delSp modSp add mod">
        <pc:chgData name="Jang Insun" userId="9a6367cea696bed7" providerId="LiveId" clId="{A124FFBD-01F8-453A-955D-8146ECD952BD}" dt="2020-03-15T06:02:38.831" v="2928" actId="207"/>
        <pc:sldMkLst>
          <pc:docMk/>
          <pc:sldMk cId="270648433" sldId="1101"/>
        </pc:sldMkLst>
        <pc:spChg chg="mod">
          <ac:chgData name="Jang Insun" userId="9a6367cea696bed7" providerId="LiveId" clId="{A124FFBD-01F8-453A-955D-8146ECD952BD}" dt="2020-03-15T05:16:56.409" v="1539" actId="20577"/>
          <ac:spMkLst>
            <pc:docMk/>
            <pc:sldMk cId="270648433" sldId="1101"/>
            <ac:spMk id="2" creationId="{00000000-0000-0000-0000-000000000000}"/>
          </ac:spMkLst>
        </pc:spChg>
        <pc:spChg chg="mod">
          <ac:chgData name="Jang Insun" userId="9a6367cea696bed7" providerId="LiveId" clId="{A124FFBD-01F8-453A-955D-8146ECD952BD}" dt="2020-03-15T05:33:28.700" v="2695" actId="20577"/>
          <ac:spMkLst>
            <pc:docMk/>
            <pc:sldMk cId="270648433" sldId="1101"/>
            <ac:spMk id="3" creationId="{00000000-0000-0000-0000-000000000000}"/>
          </ac:spMkLst>
        </pc:spChg>
        <pc:spChg chg="add mod ord">
          <ac:chgData name="Jang Insun" userId="9a6367cea696bed7" providerId="LiveId" clId="{A124FFBD-01F8-453A-955D-8146ECD952BD}" dt="2020-03-15T05:34:29.015" v="2708" actId="1076"/>
          <ac:spMkLst>
            <pc:docMk/>
            <pc:sldMk cId="270648433" sldId="1101"/>
            <ac:spMk id="10" creationId="{A8ABBD3E-69FE-435B-BE9D-B23A28A146B2}"/>
          </ac:spMkLst>
        </pc:spChg>
        <pc:spChg chg="add mod ord">
          <ac:chgData name="Jang Insun" userId="9a6367cea696bed7" providerId="LiveId" clId="{A124FFBD-01F8-453A-955D-8146ECD952BD}" dt="2020-03-15T06:02:38.831" v="2928" actId="207"/>
          <ac:spMkLst>
            <pc:docMk/>
            <pc:sldMk cId="270648433" sldId="1101"/>
            <ac:spMk id="11" creationId="{78F9E188-9A03-4BB6-B292-AC84D8763B24}"/>
          </ac:spMkLst>
        </pc:spChg>
        <pc:picChg chg="del mod">
          <ac:chgData name="Jang Insun" userId="9a6367cea696bed7" providerId="LiveId" clId="{A124FFBD-01F8-453A-955D-8146ECD952BD}" dt="2020-03-15T05:30:58.796" v="2503" actId="478"/>
          <ac:picMkLst>
            <pc:docMk/>
            <pc:sldMk cId="270648433" sldId="1101"/>
            <ac:picMk id="6" creationId="{2CE46D75-ACFF-46B4-88B9-E92FBC7D2EF0}"/>
          </ac:picMkLst>
        </pc:picChg>
        <pc:picChg chg="add del mod">
          <ac:chgData name="Jang Insun" userId="9a6367cea696bed7" providerId="LiveId" clId="{A124FFBD-01F8-453A-955D-8146ECD952BD}" dt="2020-03-15T05:33:06.493" v="2678" actId="478"/>
          <ac:picMkLst>
            <pc:docMk/>
            <pc:sldMk cId="270648433" sldId="1101"/>
            <ac:picMk id="7" creationId="{25EAC1DA-E20A-4B34-9ADD-4E5D81EFC51F}"/>
          </ac:picMkLst>
        </pc:picChg>
        <pc:picChg chg="add mod">
          <ac:chgData name="Jang Insun" userId="9a6367cea696bed7" providerId="LiveId" clId="{A124FFBD-01F8-453A-955D-8146ECD952BD}" dt="2020-03-15T05:34:19.722" v="2706" actId="1076"/>
          <ac:picMkLst>
            <pc:docMk/>
            <pc:sldMk cId="270648433" sldId="1101"/>
            <ac:picMk id="8" creationId="{2E7C517B-1184-4A7C-9FEE-38B22A315A50}"/>
          </ac:picMkLst>
        </pc:picChg>
        <pc:picChg chg="add mod">
          <ac:chgData name="Jang Insun" userId="9a6367cea696bed7" providerId="LiveId" clId="{A124FFBD-01F8-453A-955D-8146ECD952BD}" dt="2020-03-15T05:34:13.450" v="2705" actId="14100"/>
          <ac:picMkLst>
            <pc:docMk/>
            <pc:sldMk cId="270648433" sldId="1101"/>
            <ac:picMk id="9" creationId="{BD146921-B1FB-4EB7-B202-76DC95E26F1A}"/>
          </ac:picMkLst>
        </pc:picChg>
        <pc:picChg chg="add mod">
          <ac:chgData name="Jang Insun" userId="9a6367cea696bed7" providerId="LiveId" clId="{A124FFBD-01F8-453A-955D-8146ECD952BD}" dt="2020-03-15T05:34:00.747" v="2703" actId="1076"/>
          <ac:picMkLst>
            <pc:docMk/>
            <pc:sldMk cId="270648433" sldId="1101"/>
            <ac:picMk id="12" creationId="{81E99352-3523-4BFB-BAA4-E9925FAABA64}"/>
          </ac:picMkLst>
        </pc:picChg>
      </pc:sldChg>
      <pc:sldChg chg="addSp delSp modSp add mod">
        <pc:chgData name="Jang Insun" userId="9a6367cea696bed7" providerId="LiveId" clId="{A124FFBD-01F8-453A-955D-8146ECD952BD}" dt="2020-03-15T06:19:50.299" v="4417" actId="6549"/>
        <pc:sldMkLst>
          <pc:docMk/>
          <pc:sldMk cId="1301083590" sldId="1102"/>
        </pc:sldMkLst>
        <pc:spChg chg="mod">
          <ac:chgData name="Jang Insun" userId="9a6367cea696bed7" providerId="LiveId" clId="{A124FFBD-01F8-453A-955D-8146ECD952BD}" dt="2020-03-15T06:09:22.934" v="3748" actId="20577"/>
          <ac:spMkLst>
            <pc:docMk/>
            <pc:sldMk cId="1301083590" sldId="1102"/>
            <ac:spMk id="2" creationId="{00000000-0000-0000-0000-000000000000}"/>
          </ac:spMkLst>
        </pc:spChg>
        <pc:spChg chg="mod">
          <ac:chgData name="Jang Insun" userId="9a6367cea696bed7" providerId="LiveId" clId="{A124FFBD-01F8-453A-955D-8146ECD952BD}" dt="2020-03-15T06:19:50.299" v="4417" actId="6549"/>
          <ac:spMkLst>
            <pc:docMk/>
            <pc:sldMk cId="1301083590" sldId="1102"/>
            <ac:spMk id="3" creationId="{00000000-0000-0000-0000-000000000000}"/>
          </ac:spMkLst>
        </pc:spChg>
        <pc:picChg chg="add mod">
          <ac:chgData name="Jang Insun" userId="9a6367cea696bed7" providerId="LiveId" clId="{A124FFBD-01F8-453A-955D-8146ECD952BD}" dt="2020-03-15T06:19:22.052" v="4404" actId="1076"/>
          <ac:picMkLst>
            <pc:docMk/>
            <pc:sldMk cId="1301083590" sldId="1102"/>
            <ac:picMk id="6" creationId="{B9538FD3-3DB6-41D2-AA76-62E33DA1D691}"/>
          </ac:picMkLst>
        </pc:picChg>
        <pc:picChg chg="del">
          <ac:chgData name="Jang Insun" userId="9a6367cea696bed7" providerId="LiveId" clId="{A124FFBD-01F8-453A-955D-8146ECD952BD}" dt="2020-03-15T06:10:06.530" v="3969" actId="478"/>
          <ac:picMkLst>
            <pc:docMk/>
            <pc:sldMk cId="1301083590" sldId="1102"/>
            <ac:picMk id="7" creationId="{C1859B4D-624F-4BF5-9983-B4A7420CE0E5}"/>
          </ac:picMkLst>
        </pc:picChg>
      </pc:sldChg>
    </pc:docChg>
  </pc:docChgLst>
  <pc:docChgLst>
    <pc:chgData name="Jang Insun" userId="9a6367cea696bed7" providerId="LiveId" clId="{A72DF45A-DFA6-4282-BD87-FF38BEBCE1CE}"/>
    <pc:docChg chg="undo custSel addSld delSld modSld modMainMaster modNotesMaster modHandout">
      <pc:chgData name="Jang Insun" userId="9a6367cea696bed7" providerId="LiveId" clId="{A72DF45A-DFA6-4282-BD87-FF38BEBCE1CE}" dt="2020-03-01T09:06:59.964" v="3615" actId="20577"/>
      <pc:docMkLst>
        <pc:docMk/>
      </pc:docMkLst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0" sldId="283"/>
        </pc:sldMkLst>
        <pc:spChg chg="mod">
          <ac:chgData name="Jang Insun" userId="9a6367cea696bed7" providerId="LiveId" clId="{A72DF45A-DFA6-4282-BD87-FF38BEBCE1CE}" dt="2020-02-29T14:31:23.895" v="1554"/>
          <ac:spMkLst>
            <pc:docMk/>
            <pc:sldMk cId="0" sldId="283"/>
            <ac:spMk id="1028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0" sldId="283"/>
            <ac:spMk id="6148" creationId="{00000000-0000-0000-0000-000000000000}"/>
          </ac:spMkLst>
        </pc:spChg>
        <pc:spChg chg="mod">
          <ac:chgData name="Jang Insun" userId="9a6367cea696bed7" providerId="LiveId" clId="{A72DF45A-DFA6-4282-BD87-FF38BEBCE1CE}" dt="2020-02-29T10:52:07.697" v="784" actId="20577"/>
          <ac:spMkLst>
            <pc:docMk/>
            <pc:sldMk cId="0" sldId="283"/>
            <ac:spMk id="6149" creationId="{00000000-0000-0000-0000-000000000000}"/>
          </ac:spMkLst>
        </pc:sp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1118040264" sldId="926"/>
        </pc:sldMkLst>
        <pc:spChg chg="mod">
          <ac:chgData name="Jang Insun" userId="9a6367cea696bed7" providerId="LiveId" clId="{A72DF45A-DFA6-4282-BD87-FF38BEBCE1CE}" dt="2020-02-29T05:42:07.320" v="252" actId="20577"/>
          <ac:spMkLst>
            <pc:docMk/>
            <pc:sldMk cId="1118040264" sldId="926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1118040264" sldId="926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1118040264" sldId="926"/>
            <ac:spMk id="5" creationId="{00000000-0000-0000-0000-000000000000}"/>
          </ac:spMkLst>
        </pc:spChg>
      </pc:sldChg>
      <pc:sldChg chg="modSp">
        <pc:chgData name="Jang Insun" userId="9a6367cea696bed7" providerId="LiveId" clId="{A72DF45A-DFA6-4282-BD87-FF38BEBCE1CE}" dt="2020-02-29T14:31:23.895" v="1554"/>
        <pc:sldMkLst>
          <pc:docMk/>
          <pc:sldMk cId="2070408924" sldId="977"/>
        </pc:sldMkLst>
        <pc:spChg chg="mod">
          <ac:chgData name="Jang Insun" userId="9a6367cea696bed7" providerId="LiveId" clId="{A72DF45A-DFA6-4282-BD87-FF38BEBCE1CE}" dt="2020-02-29T14:31:23.895" v="1554"/>
          <ac:spMkLst>
            <pc:docMk/>
            <pc:sldMk cId="2070408924" sldId="977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2070408924" sldId="977"/>
            <ac:spMk id="5" creationId="{00000000-0000-0000-0000-000000000000}"/>
          </ac:spMkLst>
        </pc:sp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4205755379" sldId="995"/>
        </pc:sldMkLst>
        <pc:spChg chg="mod">
          <ac:chgData name="Jang Insun" userId="9a6367cea696bed7" providerId="LiveId" clId="{A72DF45A-DFA6-4282-BD87-FF38BEBCE1CE}" dt="2020-02-29T05:47:10.636" v="347" actId="20577"/>
          <ac:spMkLst>
            <pc:docMk/>
            <pc:sldMk cId="4205755379" sldId="995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4205755379" sldId="995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4205755379" sldId="995"/>
            <ac:spMk id="5" creationId="{00000000-0000-0000-0000-000000000000}"/>
          </ac:spMkLst>
        </pc:spChg>
      </pc:sldChg>
      <pc:sldChg chg="modSp">
        <pc:chgData name="Jang Insun" userId="9a6367cea696bed7" providerId="LiveId" clId="{A72DF45A-DFA6-4282-BD87-FF38BEBCE1CE}" dt="2020-02-29T14:31:23.895" v="1554"/>
        <pc:sldMkLst>
          <pc:docMk/>
          <pc:sldMk cId="2563477288" sldId="1029"/>
        </pc:sldMkLst>
        <pc:spChg chg="mod">
          <ac:chgData name="Jang Insun" userId="9a6367cea696bed7" providerId="LiveId" clId="{A72DF45A-DFA6-4282-BD87-FF38BEBCE1CE}" dt="2020-02-29T14:31:23.895" v="1554"/>
          <ac:spMkLst>
            <pc:docMk/>
            <pc:sldMk cId="2563477288" sldId="1029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2563477288" sldId="1029"/>
            <ac:spMk id="5" creationId="{00000000-0000-0000-0000-000000000000}"/>
          </ac:spMkLst>
        </pc:sp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2472093517" sldId="1071"/>
        </pc:sldMkLst>
        <pc:spChg chg="mod">
          <ac:chgData name="Jang Insun" userId="9a6367cea696bed7" providerId="LiveId" clId="{A72DF45A-DFA6-4282-BD87-FF38BEBCE1CE}" dt="2020-02-29T05:45:24.094" v="256" actId="6549"/>
          <ac:spMkLst>
            <pc:docMk/>
            <pc:sldMk cId="2472093517" sldId="1071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2472093517" sldId="1071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2472093517" sldId="1071"/>
            <ac:spMk id="5" creationId="{00000000-0000-0000-0000-000000000000}"/>
          </ac:spMkLst>
        </pc:spChg>
        <pc:picChg chg="mod">
          <ac:chgData name="Jang Insun" userId="9a6367cea696bed7" providerId="LiveId" clId="{A72DF45A-DFA6-4282-BD87-FF38BEBCE1CE}" dt="2020-02-29T05:45:26.262" v="257" actId="1076"/>
          <ac:picMkLst>
            <pc:docMk/>
            <pc:sldMk cId="2472093517" sldId="1071"/>
            <ac:picMk id="6" creationId="{00000000-0000-0000-0000-000000000000}"/>
          </ac:picMkLst>
        </pc:pic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3495893694" sldId="1086"/>
        </pc:sldMkLst>
        <pc:spChg chg="mod">
          <ac:chgData name="Jang Insun" userId="9a6367cea696bed7" providerId="LiveId" clId="{A72DF45A-DFA6-4282-BD87-FF38BEBCE1CE}" dt="2020-02-29T05:46:00.437" v="293" actId="20577"/>
          <ac:spMkLst>
            <pc:docMk/>
            <pc:sldMk cId="3495893694" sldId="1086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495893694" sldId="1086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495893694" sldId="1086"/>
            <ac:spMk id="5" creationId="{00000000-0000-0000-0000-000000000000}"/>
          </ac:spMkLst>
        </pc:spChg>
        <pc:picChg chg="mod">
          <ac:chgData name="Jang Insun" userId="9a6367cea696bed7" providerId="LiveId" clId="{A72DF45A-DFA6-4282-BD87-FF38BEBCE1CE}" dt="2020-02-29T05:36:06.394" v="37" actId="1076"/>
          <ac:picMkLst>
            <pc:docMk/>
            <pc:sldMk cId="3495893694" sldId="1086"/>
            <ac:picMk id="8" creationId="{00000000-0000-0000-0000-000000000000}"/>
          </ac:picMkLst>
        </pc:pic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3415607344" sldId="1088"/>
        </pc:sldMkLst>
        <pc:spChg chg="mod">
          <ac:chgData name="Jang Insun" userId="9a6367cea696bed7" providerId="LiveId" clId="{A72DF45A-DFA6-4282-BD87-FF38BEBCE1CE}" dt="2020-02-29T14:28:09.638" v="1500" actId="20577"/>
          <ac:spMkLst>
            <pc:docMk/>
            <pc:sldMk cId="3415607344" sldId="1088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415607344" sldId="1088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415607344" sldId="1088"/>
            <ac:spMk id="5" creationId="{00000000-0000-0000-0000-000000000000}"/>
          </ac:spMkLst>
        </pc:spChg>
      </pc:sldChg>
      <pc:sldChg chg="modSp mod modNotes">
        <pc:chgData name="Jang Insun" userId="9a6367cea696bed7" providerId="LiveId" clId="{A72DF45A-DFA6-4282-BD87-FF38BEBCE1CE}" dt="2020-03-01T09:06:59.964" v="3615" actId="20577"/>
        <pc:sldMkLst>
          <pc:docMk/>
          <pc:sldMk cId="3003782984" sldId="1090"/>
        </pc:sldMkLst>
        <pc:spChg chg="mod">
          <ac:chgData name="Jang Insun" userId="9a6367cea696bed7" providerId="LiveId" clId="{A72DF45A-DFA6-4282-BD87-FF38BEBCE1CE}" dt="2020-03-01T09:06:59.964" v="3615" actId="20577"/>
          <ac:spMkLst>
            <pc:docMk/>
            <pc:sldMk cId="3003782984" sldId="1090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003782984" sldId="1090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003782984" sldId="1090"/>
            <ac:spMk id="5" creationId="{00000000-0000-0000-0000-000000000000}"/>
          </ac:spMkLst>
        </pc:spChg>
      </pc:sldChg>
      <pc:sldChg chg="modSp modNotes modNotesTx">
        <pc:chgData name="Jang Insun" userId="9a6367cea696bed7" providerId="LiveId" clId="{A72DF45A-DFA6-4282-BD87-FF38BEBCE1CE}" dt="2020-02-29T14:31:23.895" v="1554"/>
        <pc:sldMkLst>
          <pc:docMk/>
          <pc:sldMk cId="1061485220" sldId="1091"/>
        </pc:sldMkLst>
        <pc:spChg chg="mod">
          <ac:chgData name="Jang Insun" userId="9a6367cea696bed7" providerId="LiveId" clId="{A72DF45A-DFA6-4282-BD87-FF38BEBCE1CE}" dt="2020-02-29T14:31:23.895" v="1554"/>
          <ac:spMkLst>
            <pc:docMk/>
            <pc:sldMk cId="1061485220" sldId="1091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1061485220" sldId="1091"/>
            <ac:spMk id="5" creationId="{00000000-0000-0000-0000-000000000000}"/>
          </ac:spMkLst>
        </pc:spChg>
      </pc:sldChg>
      <pc:sldChg chg="addSp delSp modSp mod modNotes">
        <pc:chgData name="Jang Insun" userId="9a6367cea696bed7" providerId="LiveId" clId="{A72DF45A-DFA6-4282-BD87-FF38BEBCE1CE}" dt="2020-03-01T09:02:26.556" v="3427" actId="20577"/>
        <pc:sldMkLst>
          <pc:docMk/>
          <pc:sldMk cId="3065387468" sldId="1092"/>
        </pc:sldMkLst>
        <pc:spChg chg="mod">
          <ac:chgData name="Jang Insun" userId="9a6367cea696bed7" providerId="LiveId" clId="{A72DF45A-DFA6-4282-BD87-FF38BEBCE1CE}" dt="2020-02-29T14:42:48.064" v="1986" actId="20577"/>
          <ac:spMkLst>
            <pc:docMk/>
            <pc:sldMk cId="3065387468" sldId="1092"/>
            <ac:spMk id="2" creationId="{00000000-0000-0000-0000-000000000000}"/>
          </ac:spMkLst>
        </pc:spChg>
        <pc:spChg chg="mod">
          <ac:chgData name="Jang Insun" userId="9a6367cea696bed7" providerId="LiveId" clId="{A72DF45A-DFA6-4282-BD87-FF38BEBCE1CE}" dt="2020-03-01T09:02:26.556" v="3427" actId="20577"/>
          <ac:spMkLst>
            <pc:docMk/>
            <pc:sldMk cId="3065387468" sldId="1092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065387468" sldId="1092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065387468" sldId="1092"/>
            <ac:spMk id="5" creationId="{00000000-0000-0000-0000-000000000000}"/>
          </ac:spMkLst>
        </pc:spChg>
        <pc:spChg chg="add del">
          <ac:chgData name="Jang Insun" userId="9a6367cea696bed7" providerId="LiveId" clId="{A72DF45A-DFA6-4282-BD87-FF38BEBCE1CE}" dt="2020-03-01T08:54:05.637" v="2063"/>
          <ac:spMkLst>
            <pc:docMk/>
            <pc:sldMk cId="3065387468" sldId="1092"/>
            <ac:spMk id="6" creationId="{CF759A47-4183-4CF4-B976-AB21D3D2A341}"/>
          </ac:spMkLst>
        </pc:spChg>
      </pc:sldChg>
      <pc:sldChg chg="modSp del mod">
        <pc:chgData name="Jang Insun" userId="9a6367cea696bed7" providerId="LiveId" clId="{A72DF45A-DFA6-4282-BD87-FF38BEBCE1CE}" dt="2020-02-29T14:27:14.352" v="1472" actId="47"/>
        <pc:sldMkLst>
          <pc:docMk/>
          <pc:sldMk cId="1593916533" sldId="1093"/>
        </pc:sldMkLst>
        <pc:spChg chg="mod">
          <ac:chgData name="Jang Insun" userId="9a6367cea696bed7" providerId="LiveId" clId="{A72DF45A-DFA6-4282-BD87-FF38BEBCE1CE}" dt="2020-02-29T14:27:11.823" v="1471" actId="6549"/>
          <ac:spMkLst>
            <pc:docMk/>
            <pc:sldMk cId="1593916533" sldId="1093"/>
            <ac:spMk id="3" creationId="{00000000-0000-0000-0000-000000000000}"/>
          </ac:spMkLst>
        </pc:spChg>
      </pc:sldChg>
      <pc:sldChg chg="modSp add del mod modNotes">
        <pc:chgData name="Jang Insun" userId="9a6367cea696bed7" providerId="LiveId" clId="{A72DF45A-DFA6-4282-BD87-FF38BEBCE1CE}" dt="2020-02-29T14:41:21.056" v="1856" actId="47"/>
        <pc:sldMkLst>
          <pc:docMk/>
          <pc:sldMk cId="488760410" sldId="1094"/>
        </pc:sldMkLst>
        <pc:spChg chg="mod">
          <ac:chgData name="Jang Insun" userId="9a6367cea696bed7" providerId="LiveId" clId="{A72DF45A-DFA6-4282-BD87-FF38BEBCE1CE}" dt="2020-02-29T14:41:19.973" v="1855"/>
          <ac:spMkLst>
            <pc:docMk/>
            <pc:sldMk cId="488760410" sldId="1094"/>
            <ac:spMk id="2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9:46.251" v="1829"/>
          <ac:spMkLst>
            <pc:docMk/>
            <pc:sldMk cId="488760410" sldId="1094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488760410" sldId="1094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488760410" sldId="1094"/>
            <ac:spMk id="5" creationId="{00000000-0000-0000-0000-000000000000}"/>
          </ac:spMkLst>
        </pc:spChg>
      </pc:sldChg>
      <pc:sldChg chg="add del">
        <pc:chgData name="Jang Insun" userId="9a6367cea696bed7" providerId="LiveId" clId="{A72DF45A-DFA6-4282-BD87-FF38BEBCE1CE}" dt="2020-02-29T06:23:21.729" v="349"/>
        <pc:sldMkLst>
          <pc:docMk/>
          <pc:sldMk cId="3696877911" sldId="1094"/>
        </pc:sldMkLst>
      </pc:sldChg>
      <pc:sldChg chg="add del">
        <pc:chgData name="Jang Insun" userId="9a6367cea696bed7" providerId="LiveId" clId="{A72DF45A-DFA6-4282-BD87-FF38BEBCE1CE}" dt="2020-02-29T06:25:16.502" v="603"/>
        <pc:sldMkLst>
          <pc:docMk/>
          <pc:sldMk cId="4100707252" sldId="1094"/>
        </pc:sldMkLst>
      </pc:sldChg>
      <pc:sldMasterChg chg="modSp modSldLayout">
        <pc:chgData name="Jang Insun" userId="9a6367cea696bed7" providerId="LiveId" clId="{A72DF45A-DFA6-4282-BD87-FF38BEBCE1CE}" dt="2020-02-29T14:31:23.895" v="1554"/>
        <pc:sldMasterMkLst>
          <pc:docMk/>
          <pc:sldMasterMk cId="0" sldId="2147483648"/>
        </pc:sldMasterMkLst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030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031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033" creationId="{00000000-0000-0000-0000-000000000000}"/>
          </ac:spMkLst>
        </pc:spChg>
        <pc:sldLayoutChg chg="modSp">
          <pc:chgData name="Jang Insun" userId="9a6367cea696bed7" providerId="LiveId" clId="{A72DF45A-DFA6-4282-BD87-FF38BEBCE1CE}" dt="2020-02-29T14:31:23.895" v="1554"/>
          <pc:sldLayoutMkLst>
            <pc:docMk/>
            <pc:sldMasterMk cId="0" sldId="2147483648"/>
            <pc:sldLayoutMk cId="1620915272" sldId="2147484045"/>
          </pc:sldLayoutMkLst>
          <pc:spChg chg="mod">
            <ac:chgData name="Jang Insun" userId="9a6367cea696bed7" providerId="LiveId" clId="{A72DF45A-DFA6-4282-BD87-FF38BEBCE1CE}" dt="2020-02-29T14:31:23.895" v="1554"/>
            <ac:spMkLst>
              <pc:docMk/>
              <pc:sldMasterMk cId="0" sldId="2147483648"/>
              <pc:sldLayoutMk cId="1620915272" sldId="2147484045"/>
              <ac:spMk id="5" creationId="{00000000-0000-0000-0000-000000000000}"/>
            </ac:spMkLst>
          </pc:spChg>
        </pc:sldLayoutChg>
        <pc:sldLayoutChg chg="modSp">
          <pc:chgData name="Jang Insun" userId="9a6367cea696bed7" providerId="LiveId" clId="{A72DF45A-DFA6-4282-BD87-FF38BEBCE1CE}" dt="2020-02-29T14:31:23.895" v="1554"/>
          <pc:sldLayoutMkLst>
            <pc:docMk/>
            <pc:sldMasterMk cId="0" sldId="2147483648"/>
            <pc:sldLayoutMk cId="3471919062" sldId="2147484046"/>
          </pc:sldLayoutMkLst>
          <pc:spChg chg="mod">
            <ac:chgData name="Jang Insun" userId="9a6367cea696bed7" providerId="LiveId" clId="{A72DF45A-DFA6-4282-BD87-FF38BEBCE1CE}" dt="2020-02-29T14:31:23.895" v="1554"/>
            <ac:spMkLst>
              <pc:docMk/>
              <pc:sldMasterMk cId="0" sldId="2147483648"/>
              <pc:sldLayoutMk cId="3471919062" sldId="2147484046"/>
              <ac:spMk id="5" creationId="{00000000-0000-0000-0000-000000000000}"/>
            </ac:spMkLst>
          </pc:spChg>
        </pc:sldLayoutChg>
      </pc:sldMasterChg>
    </pc:docChg>
  </pc:docChgLst>
  <pc:docChgLst>
    <pc:chgData name="Jang Insun" userId="9a6367cea696bed7" providerId="LiveId" clId="{9D9B9EF7-C967-4282-A88C-F993F38F3E2B}"/>
    <pc:docChg chg="undo custSel addSld delSld modSld sldOrd">
      <pc:chgData name="Jang Insun" userId="9a6367cea696bed7" providerId="LiveId" clId="{9D9B9EF7-C967-4282-A88C-F993F38F3E2B}" dt="2020-04-05T15:20:58.083" v="5996" actId="20577"/>
      <pc:docMkLst>
        <pc:docMk/>
      </pc:docMkLst>
      <pc:sldChg chg="modSp mod">
        <pc:chgData name="Jang Insun" userId="9a6367cea696bed7" providerId="LiveId" clId="{9D9B9EF7-C967-4282-A88C-F993F38F3E2B}" dt="2020-04-05T05:52:55.685" v="629" actId="6549"/>
        <pc:sldMkLst>
          <pc:docMk/>
          <pc:sldMk cId="2070408924" sldId="977"/>
        </pc:sldMkLst>
        <pc:spChg chg="mod">
          <ac:chgData name="Jang Insun" userId="9a6367cea696bed7" providerId="LiveId" clId="{9D9B9EF7-C967-4282-A88C-F993F38F3E2B}" dt="2020-04-05T05:52:55.685" v="629" actId="6549"/>
          <ac:spMkLst>
            <pc:docMk/>
            <pc:sldMk cId="2070408924" sldId="977"/>
            <ac:spMk id="3" creationId="{00000000-0000-0000-0000-000000000000}"/>
          </ac:spMkLst>
        </pc:spChg>
      </pc:sldChg>
      <pc:sldChg chg="modSp mod">
        <pc:chgData name="Jang Insun" userId="9a6367cea696bed7" providerId="LiveId" clId="{9D9B9EF7-C967-4282-A88C-F993F38F3E2B}" dt="2020-04-05T13:17:22.205" v="5903" actId="20577"/>
        <pc:sldMkLst>
          <pc:docMk/>
          <pc:sldMk cId="4205755379" sldId="995"/>
        </pc:sldMkLst>
        <pc:spChg chg="mod">
          <ac:chgData name="Jang Insun" userId="9a6367cea696bed7" providerId="LiveId" clId="{9D9B9EF7-C967-4282-A88C-F993F38F3E2B}" dt="2020-04-05T13:17:22.205" v="5903" actId="20577"/>
          <ac:spMkLst>
            <pc:docMk/>
            <pc:sldMk cId="4205755379" sldId="995"/>
            <ac:spMk id="3" creationId="{00000000-0000-0000-0000-000000000000}"/>
          </ac:spMkLst>
        </pc:spChg>
      </pc:sldChg>
      <pc:sldChg chg="modSp mod">
        <pc:chgData name="Jang Insun" userId="9a6367cea696bed7" providerId="LiveId" clId="{9D9B9EF7-C967-4282-A88C-F993F38F3E2B}" dt="2020-04-05T06:30:57.391" v="776" actId="20577"/>
        <pc:sldMkLst>
          <pc:docMk/>
          <pc:sldMk cId="2472093517" sldId="1071"/>
        </pc:sldMkLst>
        <pc:spChg chg="mod">
          <ac:chgData name="Jang Insun" userId="9a6367cea696bed7" providerId="LiveId" clId="{9D9B9EF7-C967-4282-A88C-F993F38F3E2B}" dt="2020-04-05T06:30:57.391" v="776" actId="20577"/>
          <ac:spMkLst>
            <pc:docMk/>
            <pc:sldMk cId="2472093517" sldId="1071"/>
            <ac:spMk id="3" creationId="{00000000-0000-0000-0000-000000000000}"/>
          </ac:spMkLst>
        </pc:spChg>
        <pc:picChg chg="mod">
          <ac:chgData name="Jang Insun" userId="9a6367cea696bed7" providerId="LiveId" clId="{9D9B9EF7-C967-4282-A88C-F993F38F3E2B}" dt="2020-04-05T06:30:10.126" v="715" actId="1076"/>
          <ac:picMkLst>
            <pc:docMk/>
            <pc:sldMk cId="2472093517" sldId="1071"/>
            <ac:picMk id="10" creationId="{00000000-0000-0000-0000-000000000000}"/>
          </ac:picMkLst>
        </pc:picChg>
      </pc:sldChg>
      <pc:sldChg chg="modSp del mod">
        <pc:chgData name="Jang Insun" userId="9a6367cea696bed7" providerId="LiveId" clId="{9D9B9EF7-C967-4282-A88C-F993F38F3E2B}" dt="2020-04-05T13:14:17.664" v="5545" actId="47"/>
        <pc:sldMkLst>
          <pc:docMk/>
          <pc:sldMk cId="3003782984" sldId="1090"/>
        </pc:sldMkLst>
        <pc:spChg chg="mod">
          <ac:chgData name="Jang Insun" userId="9a6367cea696bed7" providerId="LiveId" clId="{9D9B9EF7-C967-4282-A88C-F993F38F3E2B}" dt="2020-04-05T13:10:30.752" v="5112" actId="21"/>
          <ac:spMkLst>
            <pc:docMk/>
            <pc:sldMk cId="3003782984" sldId="1090"/>
            <ac:spMk id="3" creationId="{00000000-0000-0000-0000-000000000000}"/>
          </ac:spMkLst>
        </pc:spChg>
      </pc:sldChg>
      <pc:sldChg chg="modSp del mod ord">
        <pc:chgData name="Jang Insun" userId="9a6367cea696bed7" providerId="LiveId" clId="{9D9B9EF7-C967-4282-A88C-F993F38F3E2B}" dt="2020-04-05T11:27:59.696" v="1363" actId="47"/>
        <pc:sldMkLst>
          <pc:docMk/>
          <pc:sldMk cId="1677096130" sldId="1099"/>
        </pc:sldMkLst>
        <pc:spChg chg="mod">
          <ac:chgData name="Jang Insun" userId="9a6367cea696bed7" providerId="LiveId" clId="{9D9B9EF7-C967-4282-A88C-F993F38F3E2B}" dt="2020-04-05T06:34:58.350" v="908" actId="20577"/>
          <ac:spMkLst>
            <pc:docMk/>
            <pc:sldMk cId="1677096130" sldId="1099"/>
            <ac:spMk id="2" creationId="{00000000-0000-0000-0000-000000000000}"/>
          </ac:spMkLst>
        </pc:spChg>
        <pc:spChg chg="mod">
          <ac:chgData name="Jang Insun" userId="9a6367cea696bed7" providerId="LiveId" clId="{9D9B9EF7-C967-4282-A88C-F993F38F3E2B}" dt="2020-04-05T11:25:02.501" v="1187" actId="6549"/>
          <ac:spMkLst>
            <pc:docMk/>
            <pc:sldMk cId="1677096130" sldId="1099"/>
            <ac:spMk id="3" creationId="{00000000-0000-0000-0000-000000000000}"/>
          </ac:spMkLst>
        </pc:spChg>
      </pc:sldChg>
      <pc:sldChg chg="del">
        <pc:chgData name="Jang Insun" userId="9a6367cea696bed7" providerId="LiveId" clId="{9D9B9EF7-C967-4282-A88C-F993F38F3E2B}" dt="2020-04-05T11:28:22.596" v="1364" actId="2696"/>
        <pc:sldMkLst>
          <pc:docMk/>
          <pc:sldMk cId="259821794" sldId="1100"/>
        </pc:sldMkLst>
      </pc:sldChg>
      <pc:sldChg chg="add del">
        <pc:chgData name="Jang Insun" userId="9a6367cea696bed7" providerId="LiveId" clId="{9D9B9EF7-C967-4282-A88C-F993F38F3E2B}" dt="2020-04-05T11:28:25.845" v="1366"/>
        <pc:sldMkLst>
          <pc:docMk/>
          <pc:sldMk cId="409487500" sldId="1100"/>
        </pc:sldMkLst>
      </pc:sldChg>
      <pc:sldChg chg="delSp modSp add mod">
        <pc:chgData name="Jang Insun" userId="9a6367cea696bed7" providerId="LiveId" clId="{9D9B9EF7-C967-4282-A88C-F993F38F3E2B}" dt="2020-04-05T12:53:52.159" v="4302" actId="207"/>
        <pc:sldMkLst>
          <pc:docMk/>
          <pc:sldMk cId="1013184130" sldId="1100"/>
        </pc:sldMkLst>
        <pc:spChg chg="mod">
          <ac:chgData name="Jang Insun" userId="9a6367cea696bed7" providerId="LiveId" clId="{9D9B9EF7-C967-4282-A88C-F993F38F3E2B}" dt="2020-04-05T11:30:27.780" v="1428" actId="20577"/>
          <ac:spMkLst>
            <pc:docMk/>
            <pc:sldMk cId="1013184130" sldId="1100"/>
            <ac:spMk id="2" creationId="{00000000-0000-0000-0000-000000000000}"/>
          </ac:spMkLst>
        </pc:spChg>
        <pc:spChg chg="mod">
          <ac:chgData name="Jang Insun" userId="9a6367cea696bed7" providerId="LiveId" clId="{9D9B9EF7-C967-4282-A88C-F993F38F3E2B}" dt="2020-04-05T12:53:52.159" v="4302" actId="207"/>
          <ac:spMkLst>
            <pc:docMk/>
            <pc:sldMk cId="1013184130" sldId="1100"/>
            <ac:spMk id="3" creationId="{00000000-0000-0000-0000-000000000000}"/>
          </ac:spMkLst>
        </pc:spChg>
        <pc:picChg chg="del mod">
          <ac:chgData name="Jang Insun" userId="9a6367cea696bed7" providerId="LiveId" clId="{9D9B9EF7-C967-4282-A88C-F993F38F3E2B}" dt="2020-04-05T12:48:11.198" v="3251" actId="478"/>
          <ac:picMkLst>
            <pc:docMk/>
            <pc:sldMk cId="1013184130" sldId="1100"/>
            <ac:picMk id="7" creationId="{C1859B4D-624F-4BF5-9983-B4A7420CE0E5}"/>
          </ac:picMkLst>
        </pc:picChg>
      </pc:sldChg>
      <pc:sldChg chg="del ord">
        <pc:chgData name="Jang Insun" userId="9a6367cea696bed7" providerId="LiveId" clId="{9D9B9EF7-C967-4282-A88C-F993F38F3E2B}" dt="2020-04-05T11:27:18.548" v="1267" actId="2696"/>
        <pc:sldMkLst>
          <pc:docMk/>
          <pc:sldMk cId="270648433" sldId="1101"/>
        </pc:sldMkLst>
      </pc:sldChg>
      <pc:sldChg chg="del">
        <pc:chgData name="Jang Insun" userId="9a6367cea696bed7" providerId="LiveId" clId="{9D9B9EF7-C967-4282-A88C-F993F38F3E2B}" dt="2020-04-05T11:28:22.596" v="1364" actId="2696"/>
        <pc:sldMkLst>
          <pc:docMk/>
          <pc:sldMk cId="1301083590" sldId="1102"/>
        </pc:sldMkLst>
      </pc:sldChg>
      <pc:sldChg chg="add del">
        <pc:chgData name="Jang Insun" userId="9a6367cea696bed7" providerId="LiveId" clId="{9D9B9EF7-C967-4282-A88C-F993F38F3E2B}" dt="2020-04-05T11:28:25.845" v="1366"/>
        <pc:sldMkLst>
          <pc:docMk/>
          <pc:sldMk cId="2034758923" sldId="1102"/>
        </pc:sldMkLst>
      </pc:sldChg>
      <pc:sldChg chg="modSp add mod">
        <pc:chgData name="Jang Insun" userId="9a6367cea696bed7" providerId="LiveId" clId="{9D9B9EF7-C967-4282-A88C-F993F38F3E2B}" dt="2020-04-05T13:14:39.605" v="5550" actId="1076"/>
        <pc:sldMkLst>
          <pc:docMk/>
          <pc:sldMk cId="2163206286" sldId="1102"/>
        </pc:sldMkLst>
        <pc:spChg chg="mod">
          <ac:chgData name="Jang Insun" userId="9a6367cea696bed7" providerId="LiveId" clId="{9D9B9EF7-C967-4282-A88C-F993F38F3E2B}" dt="2020-04-05T12:59:00.893" v="4880" actId="20577"/>
          <ac:spMkLst>
            <pc:docMk/>
            <pc:sldMk cId="2163206286" sldId="1102"/>
            <ac:spMk id="3" creationId="{00000000-0000-0000-0000-000000000000}"/>
          </ac:spMkLst>
        </pc:spChg>
        <pc:picChg chg="mod">
          <ac:chgData name="Jang Insun" userId="9a6367cea696bed7" providerId="LiveId" clId="{9D9B9EF7-C967-4282-A88C-F993F38F3E2B}" dt="2020-04-05T13:14:39.605" v="5550" actId="1076"/>
          <ac:picMkLst>
            <pc:docMk/>
            <pc:sldMk cId="2163206286" sldId="1102"/>
            <ac:picMk id="6" creationId="{B9538FD3-3DB6-41D2-AA76-62E33DA1D691}"/>
          </ac:picMkLst>
        </pc:picChg>
      </pc:sldChg>
      <pc:sldChg chg="modSp mod ord">
        <pc:chgData name="Jang Insun" userId="9a6367cea696bed7" providerId="LiveId" clId="{9D9B9EF7-C967-4282-A88C-F993F38F3E2B}" dt="2020-04-05T13:17:34.194" v="5910" actId="20577"/>
        <pc:sldMkLst>
          <pc:docMk/>
          <pc:sldMk cId="3073922793" sldId="1104"/>
        </pc:sldMkLst>
        <pc:spChg chg="mod">
          <ac:chgData name="Jang Insun" userId="9a6367cea696bed7" providerId="LiveId" clId="{9D9B9EF7-C967-4282-A88C-F993F38F3E2B}" dt="2020-04-05T13:17:34.194" v="5910" actId="20577"/>
          <ac:spMkLst>
            <pc:docMk/>
            <pc:sldMk cId="3073922793" sldId="1104"/>
            <ac:spMk id="2" creationId="{00000000-0000-0000-0000-000000000000}"/>
          </ac:spMkLst>
        </pc:spChg>
      </pc:sldChg>
      <pc:sldChg chg="addSp delSp modSp mod">
        <pc:chgData name="Jang Insun" userId="9a6367cea696bed7" providerId="LiveId" clId="{9D9B9EF7-C967-4282-A88C-F993F38F3E2B}" dt="2020-04-05T15:20:58.083" v="5996" actId="20577"/>
        <pc:sldMkLst>
          <pc:docMk/>
          <pc:sldMk cId="3375229960" sldId="1105"/>
        </pc:sldMkLst>
        <pc:spChg chg="mod">
          <ac:chgData name="Jang Insun" userId="9a6367cea696bed7" providerId="LiveId" clId="{9D9B9EF7-C967-4282-A88C-F993F38F3E2B}" dt="2020-04-05T12:59:37.312" v="4888" actId="20577"/>
          <ac:spMkLst>
            <pc:docMk/>
            <pc:sldMk cId="3375229960" sldId="1105"/>
            <ac:spMk id="2" creationId="{00000000-0000-0000-0000-000000000000}"/>
          </ac:spMkLst>
        </pc:spChg>
        <pc:spChg chg="mod">
          <ac:chgData name="Jang Insun" userId="9a6367cea696bed7" providerId="LiveId" clId="{9D9B9EF7-C967-4282-A88C-F993F38F3E2B}" dt="2020-04-05T15:20:58.083" v="5996" actId="20577"/>
          <ac:spMkLst>
            <pc:docMk/>
            <pc:sldMk cId="3375229960" sldId="1105"/>
            <ac:spMk id="3" creationId="{00000000-0000-0000-0000-000000000000}"/>
          </ac:spMkLst>
        </pc:spChg>
        <pc:graphicFrameChg chg="add del modGraphic">
          <ac:chgData name="Jang Insun" userId="9a6367cea696bed7" providerId="LiveId" clId="{9D9B9EF7-C967-4282-A88C-F993F38F3E2B}" dt="2020-04-05T07:09:39.534" v="1134" actId="478"/>
          <ac:graphicFrameMkLst>
            <pc:docMk/>
            <pc:sldMk cId="3375229960" sldId="1105"/>
            <ac:graphicFrameMk id="8" creationId="{D82F1AA3-6BD0-4B94-96DF-724A1C9BE629}"/>
          </ac:graphicFrameMkLst>
        </pc:graphicFrameChg>
        <pc:picChg chg="del mod">
          <ac:chgData name="Jang Insun" userId="9a6367cea696bed7" providerId="LiveId" clId="{9D9B9EF7-C967-4282-A88C-F993F38F3E2B}" dt="2020-04-05T13:05:38.427" v="4976" actId="478"/>
          <ac:picMkLst>
            <pc:docMk/>
            <pc:sldMk cId="3375229960" sldId="1105"/>
            <ac:picMk id="7" creationId="{00000000-0000-0000-0000-000000000000}"/>
          </ac:picMkLst>
        </pc:picChg>
        <pc:picChg chg="add mod">
          <ac:chgData name="Jang Insun" userId="9a6367cea696bed7" providerId="LiveId" clId="{9D9B9EF7-C967-4282-A88C-F993F38F3E2B}" dt="2020-04-05T13:09:46.298" v="4980" actId="1076"/>
          <ac:picMkLst>
            <pc:docMk/>
            <pc:sldMk cId="3375229960" sldId="1105"/>
            <ac:picMk id="8" creationId="{B12FD97C-0CFA-47C0-8569-1D1CEC7DE605}"/>
          </ac:picMkLst>
        </pc:picChg>
      </pc:sldChg>
      <pc:sldChg chg="modSp mod">
        <pc:chgData name="Jang Insun" userId="9a6367cea696bed7" providerId="LiveId" clId="{9D9B9EF7-C967-4282-A88C-F993F38F3E2B}" dt="2020-04-05T05:42:33.799" v="376" actId="20577"/>
        <pc:sldMkLst>
          <pc:docMk/>
          <pc:sldMk cId="1573176877" sldId="1106"/>
        </pc:sldMkLst>
        <pc:spChg chg="mod">
          <ac:chgData name="Jang Insun" userId="9a6367cea696bed7" providerId="LiveId" clId="{9D9B9EF7-C967-4282-A88C-F993F38F3E2B}" dt="2020-04-05T05:42:33.799" v="376" actId="20577"/>
          <ac:spMkLst>
            <pc:docMk/>
            <pc:sldMk cId="1573176877" sldId="1106"/>
            <ac:spMk id="3" creationId="{00000000-0000-0000-0000-000000000000}"/>
          </ac:spMkLst>
        </pc:spChg>
        <pc:picChg chg="mod">
          <ac:chgData name="Jang Insun" userId="9a6367cea696bed7" providerId="LiveId" clId="{9D9B9EF7-C967-4282-A88C-F993F38F3E2B}" dt="2020-04-05T05:42:13.362" v="264" actId="1076"/>
          <ac:picMkLst>
            <pc:docMk/>
            <pc:sldMk cId="1573176877" sldId="1106"/>
            <ac:picMk id="6" creationId="{00000000-0000-0000-0000-000000000000}"/>
          </ac:picMkLst>
        </pc:picChg>
      </pc:sldChg>
      <pc:sldChg chg="modSp del mod">
        <pc:chgData name="Jang Insun" userId="9a6367cea696bed7" providerId="LiveId" clId="{9D9B9EF7-C967-4282-A88C-F993F38F3E2B}" dt="2020-04-05T13:14:20.715" v="5547" actId="47"/>
        <pc:sldMkLst>
          <pc:docMk/>
          <pc:sldMk cId="4202098144" sldId="1107"/>
        </pc:sldMkLst>
        <pc:spChg chg="mod">
          <ac:chgData name="Jang Insun" userId="9a6367cea696bed7" providerId="LiveId" clId="{9D9B9EF7-C967-4282-A88C-F993F38F3E2B}" dt="2020-04-05T13:12:44.653" v="5436" actId="21"/>
          <ac:spMkLst>
            <pc:docMk/>
            <pc:sldMk cId="4202098144" sldId="1107"/>
            <ac:spMk id="3" creationId="{00000000-0000-0000-0000-000000000000}"/>
          </ac:spMkLst>
        </pc:spChg>
      </pc:sldChg>
      <pc:sldChg chg="addSp modSp add mod ord">
        <pc:chgData name="Jang Insun" userId="9a6367cea696bed7" providerId="LiveId" clId="{9D9B9EF7-C967-4282-A88C-F993F38F3E2B}" dt="2020-04-05T13:14:16.128" v="5544" actId="1076"/>
        <pc:sldMkLst>
          <pc:docMk/>
          <pc:sldMk cId="2174017363" sldId="1108"/>
        </pc:sldMkLst>
        <pc:spChg chg="mod">
          <ac:chgData name="Jang Insun" userId="9a6367cea696bed7" providerId="LiveId" clId="{9D9B9EF7-C967-4282-A88C-F993F38F3E2B}" dt="2020-04-05T13:10:27.431" v="5111" actId="20577"/>
          <ac:spMkLst>
            <pc:docMk/>
            <pc:sldMk cId="2174017363" sldId="1108"/>
            <ac:spMk id="2" creationId="{00000000-0000-0000-0000-000000000000}"/>
          </ac:spMkLst>
        </pc:spChg>
        <pc:spChg chg="mod">
          <ac:chgData name="Jang Insun" userId="9a6367cea696bed7" providerId="LiveId" clId="{9D9B9EF7-C967-4282-A88C-F993F38F3E2B}" dt="2020-04-05T13:14:00.438" v="5534" actId="6549"/>
          <ac:spMkLst>
            <pc:docMk/>
            <pc:sldMk cId="2174017363" sldId="1108"/>
            <ac:spMk id="3" creationId="{00000000-0000-0000-0000-000000000000}"/>
          </ac:spMkLst>
        </pc:spChg>
        <pc:picChg chg="add mod">
          <ac:chgData name="Jang Insun" userId="9a6367cea696bed7" providerId="LiveId" clId="{9D9B9EF7-C967-4282-A88C-F993F38F3E2B}" dt="2020-04-05T13:14:16.128" v="5544" actId="1076"/>
          <ac:picMkLst>
            <pc:docMk/>
            <pc:sldMk cId="2174017363" sldId="1108"/>
            <ac:picMk id="6" creationId="{F9B593D0-C19E-4934-AFDC-CB9B709899E7}"/>
          </ac:picMkLst>
        </pc:picChg>
        <pc:picChg chg="add mod">
          <ac:chgData name="Jang Insun" userId="9a6367cea696bed7" providerId="LiveId" clId="{9D9B9EF7-C967-4282-A88C-F993F38F3E2B}" dt="2020-04-05T13:14:15.506" v="5543" actId="1076"/>
          <ac:picMkLst>
            <pc:docMk/>
            <pc:sldMk cId="2174017363" sldId="1108"/>
            <ac:picMk id="7" creationId="{118EDA33-03F5-4887-9826-E333524D47D9}"/>
          </ac:picMkLst>
        </pc:picChg>
      </pc:sldChg>
      <pc:sldChg chg="add del">
        <pc:chgData name="Jang Insun" userId="9a6367cea696bed7" providerId="LiveId" clId="{9D9B9EF7-C967-4282-A88C-F993F38F3E2B}" dt="2020-04-05T13:14:19.111" v="5546" actId="47"/>
        <pc:sldMkLst>
          <pc:docMk/>
          <pc:sldMk cId="3520341780" sldId="1109"/>
        </pc:sldMkLst>
      </pc:sldChg>
      <pc:sldChg chg="addSp modSp add mod ord">
        <pc:chgData name="Jang Insun" userId="9a6367cea696bed7" providerId="LiveId" clId="{9D9B9EF7-C967-4282-A88C-F993F38F3E2B}" dt="2020-04-05T11:32:00.774" v="1507" actId="115"/>
        <pc:sldMkLst>
          <pc:docMk/>
          <pc:sldMk cId="179545411" sldId="1110"/>
        </pc:sldMkLst>
        <pc:spChg chg="mod">
          <ac:chgData name="Jang Insun" userId="9a6367cea696bed7" providerId="LiveId" clId="{9D9B9EF7-C967-4282-A88C-F993F38F3E2B}" dt="2020-04-05T11:27:33.550" v="1270"/>
          <ac:spMkLst>
            <pc:docMk/>
            <pc:sldMk cId="179545411" sldId="1110"/>
            <ac:spMk id="2" creationId="{00000000-0000-0000-0000-000000000000}"/>
          </ac:spMkLst>
        </pc:spChg>
        <pc:spChg chg="mod">
          <ac:chgData name="Jang Insun" userId="9a6367cea696bed7" providerId="LiveId" clId="{9D9B9EF7-C967-4282-A88C-F993F38F3E2B}" dt="2020-04-05T11:32:00.774" v="1507" actId="115"/>
          <ac:spMkLst>
            <pc:docMk/>
            <pc:sldMk cId="179545411" sldId="1110"/>
            <ac:spMk id="3" creationId="{00000000-0000-0000-0000-000000000000}"/>
          </ac:spMkLst>
        </pc:spChg>
        <pc:picChg chg="add mod">
          <ac:chgData name="Jang Insun" userId="9a6367cea696bed7" providerId="LiveId" clId="{9D9B9EF7-C967-4282-A88C-F993F38F3E2B}" dt="2020-04-05T11:27:15.514" v="1266" actId="1076"/>
          <ac:picMkLst>
            <pc:docMk/>
            <pc:sldMk cId="179545411" sldId="1110"/>
            <ac:picMk id="6" creationId="{AD76298A-F22B-40FD-8ADB-F0D3EFE6A2D5}"/>
          </ac:picMkLst>
        </pc:picChg>
      </pc:sldChg>
      <pc:sldChg chg="delSp modSp add mod">
        <pc:chgData name="Jang Insun" userId="9a6367cea696bed7" providerId="LiveId" clId="{9D9B9EF7-C967-4282-A88C-F993F38F3E2B}" dt="2020-04-05T11:27:58.345" v="1362" actId="478"/>
        <pc:sldMkLst>
          <pc:docMk/>
          <pc:sldMk cId="3458260056" sldId="1111"/>
        </pc:sldMkLst>
        <pc:spChg chg="mod">
          <ac:chgData name="Jang Insun" userId="9a6367cea696bed7" providerId="LiveId" clId="{9D9B9EF7-C967-4282-A88C-F993F38F3E2B}" dt="2020-04-05T11:27:44.572" v="1292" actId="20577"/>
          <ac:spMkLst>
            <pc:docMk/>
            <pc:sldMk cId="3458260056" sldId="1111"/>
            <ac:spMk id="2" creationId="{00000000-0000-0000-0000-000000000000}"/>
          </ac:spMkLst>
        </pc:spChg>
        <pc:spChg chg="mod">
          <ac:chgData name="Jang Insun" userId="9a6367cea696bed7" providerId="LiveId" clId="{9D9B9EF7-C967-4282-A88C-F993F38F3E2B}" dt="2020-04-05T11:27:57.383" v="1361" actId="20577"/>
          <ac:spMkLst>
            <pc:docMk/>
            <pc:sldMk cId="3458260056" sldId="1111"/>
            <ac:spMk id="3" creationId="{00000000-0000-0000-0000-000000000000}"/>
          </ac:spMkLst>
        </pc:spChg>
        <pc:picChg chg="del">
          <ac:chgData name="Jang Insun" userId="9a6367cea696bed7" providerId="LiveId" clId="{9D9B9EF7-C967-4282-A88C-F993F38F3E2B}" dt="2020-04-05T11:27:58.345" v="1362" actId="478"/>
          <ac:picMkLst>
            <pc:docMk/>
            <pc:sldMk cId="3458260056" sldId="1111"/>
            <ac:picMk id="6" creationId="{AD76298A-F22B-40FD-8ADB-F0D3EFE6A2D5}"/>
          </ac:picMkLst>
        </pc:picChg>
      </pc:sldChg>
      <pc:sldChg chg="add del">
        <pc:chgData name="Jang Insun" userId="9a6367cea696bed7" providerId="LiveId" clId="{9D9B9EF7-C967-4282-A88C-F993F38F3E2B}" dt="2020-04-05T13:01:13.262" v="4889" actId="47"/>
        <pc:sldMkLst>
          <pc:docMk/>
          <pc:sldMk cId="3842705648" sldId="1112"/>
        </pc:sldMkLst>
      </pc:sldChg>
      <pc:sldChg chg="modSp add mod">
        <pc:chgData name="Jang Insun" userId="9a6367cea696bed7" providerId="LiveId" clId="{9D9B9EF7-C967-4282-A88C-F993F38F3E2B}" dt="2020-04-05T12:56:18.536" v="4374" actId="20577"/>
        <pc:sldMkLst>
          <pc:docMk/>
          <pc:sldMk cId="2135328235" sldId="1113"/>
        </pc:sldMkLst>
        <pc:spChg chg="mod">
          <ac:chgData name="Jang Insun" userId="9a6367cea696bed7" providerId="LiveId" clId="{9D9B9EF7-C967-4282-A88C-F993F38F3E2B}" dt="2020-04-05T12:46:48.241" v="2939" actId="20577"/>
          <ac:spMkLst>
            <pc:docMk/>
            <pc:sldMk cId="2135328235" sldId="1113"/>
            <ac:spMk id="2" creationId="{00000000-0000-0000-0000-000000000000}"/>
          </ac:spMkLst>
        </pc:spChg>
        <pc:spChg chg="mod">
          <ac:chgData name="Jang Insun" userId="9a6367cea696bed7" providerId="LiveId" clId="{9D9B9EF7-C967-4282-A88C-F993F38F3E2B}" dt="2020-04-05T12:56:18.536" v="4374" actId="20577"/>
          <ac:spMkLst>
            <pc:docMk/>
            <pc:sldMk cId="2135328235" sldId="1113"/>
            <ac:spMk id="3" creationId="{00000000-0000-0000-0000-000000000000}"/>
          </ac:spMkLst>
        </pc:spChg>
        <pc:picChg chg="mod">
          <ac:chgData name="Jang Insun" userId="9a6367cea696bed7" providerId="LiveId" clId="{9D9B9EF7-C967-4282-A88C-F993F38F3E2B}" dt="2020-04-05T12:54:07.360" v="4304" actId="14100"/>
          <ac:picMkLst>
            <pc:docMk/>
            <pc:sldMk cId="2135328235" sldId="1113"/>
            <ac:picMk id="7" creationId="{C1859B4D-624F-4BF5-9983-B4A7420CE0E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340684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89388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90989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2242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621197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92595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76406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314037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34950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Insun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Insun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Insun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802.11-20/0414r3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Method for Handling Constrained MLD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2020-03-16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504552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on Primary link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619250"/>
            <a:ext cx="7772400" cy="4343400"/>
          </a:xfrm>
        </p:spPr>
        <p:txBody>
          <a:bodyPr/>
          <a:lstStyle/>
          <a:p>
            <a:r>
              <a:rPr lang="en-US" altLang="ko-KR" sz="2000" dirty="0" smtClean="0"/>
              <a:t>If we allow a </a:t>
            </a:r>
            <a:r>
              <a:rPr lang="en-US" altLang="ko-KR" sz="2000" dirty="0"/>
              <a:t>n</a:t>
            </a:r>
            <a:r>
              <a:rPr lang="en-US" altLang="ko-KR" sz="2000" dirty="0" smtClean="0"/>
              <a:t>on-AP </a:t>
            </a:r>
            <a:r>
              <a:rPr lang="en-US" altLang="ko-KR" sz="2000" dirty="0"/>
              <a:t>MLD </a:t>
            </a:r>
            <a:r>
              <a:rPr lang="en-US" altLang="ko-KR" sz="2000" dirty="0" smtClean="0"/>
              <a:t>to have a primary link, it performs </a:t>
            </a:r>
            <a:r>
              <a:rPr lang="en-US" altLang="ko-KR" sz="2000" dirty="0"/>
              <a:t>EDCA back-off on the assigned primary link only</a:t>
            </a:r>
            <a:endParaRPr lang="en-US" altLang="ko-KR" sz="1600" dirty="0"/>
          </a:p>
          <a:p>
            <a:pPr lvl="1"/>
            <a:r>
              <a:rPr lang="en-US" altLang="ko-KR" sz="1600" b="1" dirty="0"/>
              <a:t>It can avoid the issue of option 2, </a:t>
            </a:r>
            <a:r>
              <a:rPr lang="en-US" altLang="ko-KR" sz="1600" b="1" dirty="0" smtClean="0"/>
              <a:t>completely, even for no sharing capability</a:t>
            </a:r>
            <a:endParaRPr lang="en-US" altLang="ko-KR" sz="1600" b="1" dirty="0"/>
          </a:p>
          <a:p>
            <a:pPr lvl="1"/>
            <a:r>
              <a:rPr lang="en-US" altLang="ko-KR" sz="1600" dirty="0"/>
              <a:t>Non-AP MLD just obtains a TXOP on its primary link only; therefore, </a:t>
            </a:r>
            <a:r>
              <a:rPr lang="en-US" altLang="ko-KR" sz="1600" u="sng" dirty="0"/>
              <a:t>all methods mentioned previously can be </a:t>
            </a:r>
            <a:r>
              <a:rPr lang="en-US" altLang="ko-KR" sz="1600" u="sng" dirty="0" smtClean="0"/>
              <a:t>applied</a:t>
            </a:r>
            <a:endParaRPr lang="en-US" altLang="ko-KR" sz="1600" u="sng" dirty="0"/>
          </a:p>
          <a:p>
            <a:r>
              <a:rPr lang="en-US" altLang="ko-KR" sz="2000" dirty="0"/>
              <a:t>In addition, we need a rule: When obtaining on a TXOP on any links</a:t>
            </a:r>
          </a:p>
          <a:p>
            <a:pPr lvl="1"/>
            <a:r>
              <a:rPr lang="en-US" altLang="ko-KR" sz="1600" dirty="0"/>
              <a:t>It does not transmit (schedule) a frame to a constrained non-AP MLD of which primary link is not the link</a:t>
            </a:r>
          </a:p>
          <a:p>
            <a:pPr lvl="1"/>
            <a:r>
              <a:rPr lang="en-US" altLang="ko-KR" sz="1600" u="sng" dirty="0"/>
              <a:t>Up to the scheduling of AP MLD</a:t>
            </a:r>
          </a:p>
          <a:p>
            <a:endParaRPr lang="en-US" altLang="ko-KR" dirty="0"/>
          </a:p>
          <a:p>
            <a:endParaRPr lang="en-US" altLang="ko-KR" sz="2000" dirty="0"/>
          </a:p>
          <a:p>
            <a:pPr lvl="1"/>
            <a:endParaRPr lang="en-US" altLang="ko-KR" sz="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xmlns="" id="{F9B593D0-C19E-4934-AFDC-CB9B709899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2944" y="4302851"/>
            <a:ext cx="2102558" cy="2032473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xmlns="" id="{118EDA33-03F5-4887-9826-E333524D47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4691734"/>
            <a:ext cx="4942097" cy="166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017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proposed methods which can prevent non-AP MLD from experiencing constraint-related issues on the non-AP MLD side</a:t>
            </a:r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terms of AP MLD</a:t>
            </a:r>
          </a:p>
          <a:p>
            <a:pPr lvl="1"/>
            <a:r>
              <a:rPr lang="en-US" altLang="ko-KR" sz="1600" dirty="0"/>
              <a:t>It can align the end frames in case of transmitting frames to the same non-AP MLD with constraints on multiple links</a:t>
            </a:r>
          </a:p>
          <a:p>
            <a:pPr lvl="2"/>
            <a:r>
              <a:rPr lang="en-US" altLang="ko-KR" sz="1400" dirty="0"/>
              <a:t>Other solutions can be also used</a:t>
            </a:r>
          </a:p>
          <a:p>
            <a:r>
              <a:rPr lang="en-US" altLang="ko-KR" sz="2000" dirty="0"/>
              <a:t>In terms of Non-AP MLD</a:t>
            </a:r>
          </a:p>
          <a:p>
            <a:pPr lvl="1"/>
            <a:r>
              <a:rPr lang="en-US" altLang="ko-KR" sz="1600" dirty="0"/>
              <a:t>It can use </a:t>
            </a:r>
            <a:r>
              <a:rPr lang="en-US" altLang="ko-KR" sz="1600" dirty="0" smtClean="0"/>
              <a:t>non-AP MLD </a:t>
            </a:r>
            <a:r>
              <a:rPr lang="en-US" altLang="ko-KR" sz="1600" dirty="0"/>
              <a:t>initiated (e.g., </a:t>
            </a:r>
            <a:r>
              <a:rPr lang="en-US" altLang="ko-KR" sz="1600" dirty="0" err="1"/>
              <a:t>xIFS</a:t>
            </a:r>
            <a:r>
              <a:rPr lang="en-US" altLang="ko-KR" sz="1600" dirty="0"/>
              <a:t> based) and/or </a:t>
            </a:r>
            <a:r>
              <a:rPr lang="en-US" altLang="ko-KR" sz="1600" dirty="0" smtClean="0"/>
              <a:t>AP-assisted (utilizing </a:t>
            </a:r>
            <a:r>
              <a:rPr lang="en-US" altLang="ko-KR" sz="1600" dirty="0"/>
              <a:t>AP’s STR </a:t>
            </a:r>
            <a:r>
              <a:rPr lang="en-US" altLang="ko-KR" sz="1600" dirty="0" smtClean="0"/>
              <a:t>capability)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</a:t>
            </a:r>
            <a:r>
              <a:rPr lang="en-US" altLang="ko-KR" sz="2000" dirty="0"/>
              <a:t>also propose the concept of primary link on non-AP MLD side if we’d like to avoid the non-STR issue, </a:t>
            </a:r>
            <a:r>
              <a:rPr lang="en-US" altLang="ko-KR" sz="2000" dirty="0" smtClean="0"/>
              <a:t>completely</a:t>
            </a:r>
          </a:p>
          <a:p>
            <a:pPr lvl="1"/>
            <a:r>
              <a:rPr lang="en-US" altLang="ko-KR" sz="1600" dirty="0"/>
              <a:t>Especially, it is much more effective for a non-AP MLD incapable of sharing PHY/MAC status between STAs of the MLD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shall allow </a:t>
            </a:r>
            <a:r>
              <a:rPr lang="en-US" altLang="ko-KR" dirty="0" smtClean="0"/>
              <a:t>mechanism(s) for enabling a non-AP MLD with constraints to transmit PPDUs overlapping on multiple links?</a:t>
            </a:r>
          </a:p>
          <a:p>
            <a:pPr lvl="1"/>
            <a:r>
              <a:rPr lang="ko-KR" altLang="ko-KR" dirty="0" smtClean="0"/>
              <a:t>Whether </a:t>
            </a:r>
            <a:r>
              <a:rPr lang="ko-KR" altLang="ko-KR" dirty="0"/>
              <a:t>it is in R1 or R2 is TBD.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52302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shall allow the following multi-link </a:t>
            </a:r>
            <a:r>
              <a:rPr lang="en-US" altLang="ko-KR" dirty="0" smtClean="0"/>
              <a:t>operation?</a:t>
            </a:r>
            <a:endParaRPr lang="en-US" altLang="ko-KR" dirty="0"/>
          </a:p>
          <a:p>
            <a:pPr lvl="1"/>
            <a:r>
              <a:rPr lang="en-US" altLang="ko-KR" dirty="0" smtClean="0"/>
              <a:t>When an STA of non-AP MLD with non-STR obtains a TXOP on a link, the STA can request an AP MLD the utilization of the other operating link(s) in order to transmit synchronized PPDUs using the requested links</a:t>
            </a:r>
            <a:endParaRPr lang="en-US" altLang="ko-KR" dirty="0"/>
          </a:p>
          <a:p>
            <a:pPr lvl="2"/>
            <a:r>
              <a:rPr lang="en-US" altLang="ko-KR" dirty="0"/>
              <a:t>Detailed </a:t>
            </a:r>
            <a:r>
              <a:rPr lang="en-US" altLang="ko-KR" dirty="0" smtClean="0"/>
              <a:t>procedures and frames for the operation are </a:t>
            </a:r>
            <a:r>
              <a:rPr lang="en-US" altLang="ko-KR" dirty="0"/>
              <a:t>TBD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73922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shall allow the following multi-link operation?</a:t>
            </a:r>
          </a:p>
          <a:p>
            <a:pPr lvl="1"/>
            <a:r>
              <a:rPr lang="en-US" altLang="ko-KR" dirty="0"/>
              <a:t>When an STA of an MLD obtains a TXOP, it triggers the transmission of other STA(s) of the MLD based on CCA during an interval of </a:t>
            </a:r>
            <a:r>
              <a:rPr lang="en-US" altLang="ko-KR" dirty="0" err="1"/>
              <a:t>xIFS</a:t>
            </a:r>
            <a:r>
              <a:rPr lang="en-US" altLang="ko-KR" dirty="0"/>
              <a:t> (e.g., PIFS) immediately preceding the start of the TXOP</a:t>
            </a:r>
          </a:p>
          <a:p>
            <a:pPr lvl="2"/>
            <a:r>
              <a:rPr lang="en-US" altLang="ko-KR" dirty="0"/>
              <a:t>Condition of applying the operation is TBD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86306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 </a:t>
            </a:r>
            <a:r>
              <a:rPr lang="en-US" altLang="ko-KR" smtClean="0"/>
              <a:t>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shall allow the following multi-link operation?</a:t>
            </a:r>
          </a:p>
          <a:p>
            <a:pPr lvl="1"/>
            <a:r>
              <a:rPr lang="en-US" altLang="ko-KR" dirty="0" smtClean="0"/>
              <a:t>A non-AP </a:t>
            </a:r>
            <a:r>
              <a:rPr lang="en-US" altLang="ko-KR" dirty="0"/>
              <a:t>MLD </a:t>
            </a:r>
            <a:r>
              <a:rPr lang="en-US" altLang="ko-KR" dirty="0" smtClean="0"/>
              <a:t>with non-STR set </a:t>
            </a:r>
            <a:r>
              <a:rPr lang="en-US" altLang="ko-KR" dirty="0"/>
              <a:t>one of the </a:t>
            </a:r>
            <a:r>
              <a:rPr lang="en-US" altLang="ko-KR" dirty="0" smtClean="0"/>
              <a:t>operating links </a:t>
            </a:r>
            <a:r>
              <a:rPr lang="en-US" altLang="ko-KR" dirty="0"/>
              <a:t>to a primary link on which it performs </a:t>
            </a:r>
            <a:r>
              <a:rPr lang="en-US" altLang="ko-KR" dirty="0" smtClean="0"/>
              <a:t>a channel access</a:t>
            </a:r>
          </a:p>
          <a:p>
            <a:pPr lvl="2"/>
            <a:r>
              <a:rPr lang="en-US" altLang="ko-KR" dirty="0" smtClean="0"/>
              <a:t>The operation is performed under TBD condition (e.g., when the STAs of non-AP MLD </a:t>
            </a:r>
            <a:r>
              <a:rPr lang="en-US" altLang="ko-KR" dirty="0"/>
              <a:t>cannot share PHY/MAC status between </a:t>
            </a:r>
            <a:r>
              <a:rPr lang="en-US" altLang="ko-KR" dirty="0" smtClean="0"/>
              <a:t>them)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1306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ko-KR" sz="1800" dirty="0">
                <a:ea typeface="굴림" panose="020B0600000101010101" pitchFamily="50" charset="-127"/>
              </a:rPr>
              <a:t>[1] 802.11-19/1405r7 </a:t>
            </a:r>
            <a:r>
              <a:rPr lang="en-US" altLang="ko-KR" sz="1800" dirty="0">
                <a:ea typeface="굴림" panose="020B0600000101010101" pitchFamily="50" charset="-127"/>
              </a:rPr>
              <a:t>Multi-Link Operation Channel Access Discussion </a:t>
            </a:r>
          </a:p>
          <a:p>
            <a:pPr marL="0" indent="0">
              <a:buNone/>
            </a:pPr>
            <a:r>
              <a:rPr lang="en-US" altLang="ko-KR" sz="1800" dirty="0"/>
              <a:t>[2] 802.11-20/</a:t>
            </a:r>
            <a:r>
              <a:rPr lang="en-GB" altLang="ko-KR" sz="1800" dirty="0"/>
              <a:t>0014r1 </a:t>
            </a:r>
            <a:r>
              <a:rPr lang="en-US" altLang="ko-KR" sz="1800" dirty="0"/>
              <a:t>Operation of Non-AP MLD with Constraints</a:t>
            </a:r>
          </a:p>
          <a:p>
            <a:pPr marL="0" indent="0">
              <a:buNone/>
            </a:pPr>
            <a:r>
              <a:rPr lang="en-GB" altLang="ko-KR" sz="1800" dirty="0"/>
              <a:t>[3] 802.11-19/1305r2 </a:t>
            </a:r>
            <a:r>
              <a:rPr lang="en-US" altLang="ko-KR" sz="1800" dirty="0"/>
              <a:t>Synchronous Multi-Link Operation</a:t>
            </a:r>
            <a:endParaRPr lang="en-GB" altLang="ko-KR" sz="1800" dirty="0"/>
          </a:p>
          <a:p>
            <a:pPr marL="0" indent="0">
              <a:buNone/>
            </a:pPr>
            <a:r>
              <a:rPr lang="en-GB" altLang="ko-KR" sz="1800" dirty="0"/>
              <a:t>[4] 802.11-20/0026r2 MLO: Sync PPDUs</a:t>
            </a:r>
          </a:p>
          <a:p>
            <a:pPr marL="0" indent="0">
              <a:buNone/>
            </a:pPr>
            <a:r>
              <a:rPr lang="en-GB" altLang="ko-KR" sz="1800" dirty="0"/>
              <a:t>[5] 802.11-20/0081r1 MLO-Synch-Transmission</a:t>
            </a:r>
          </a:p>
          <a:p>
            <a:pPr marL="0" indent="0">
              <a:buNone/>
            </a:pPr>
            <a:r>
              <a:rPr lang="en-GB" altLang="ko-KR" sz="1800" dirty="0"/>
              <a:t>[6] 802.11-20/0106r4 </a:t>
            </a:r>
            <a:r>
              <a:rPr lang="en-US" altLang="ko-KR" sz="1800" dirty="0"/>
              <a:t>Follow up of discussion on multi-link operation </a:t>
            </a:r>
            <a:br>
              <a:rPr lang="en-US" altLang="ko-KR" sz="1800" dirty="0"/>
            </a:br>
            <a:r>
              <a:rPr lang="en-US" altLang="ko-KR" sz="1800" dirty="0"/>
              <a:t>with leakage on non-AP MLD</a:t>
            </a:r>
            <a:endParaRPr lang="en-GB" altLang="ko-KR" sz="1800" dirty="0"/>
          </a:p>
          <a:p>
            <a:pPr marL="0" indent="0">
              <a:buNone/>
            </a:pPr>
            <a:r>
              <a:rPr lang="en-GB" altLang="ko-KR" sz="1800" dirty="0"/>
              <a:t>[7] 802.11-20/0275r2 </a:t>
            </a:r>
            <a:r>
              <a:rPr lang="en-US" altLang="ko-KR" sz="1800" dirty="0"/>
              <a:t>MLO: Need for sync PPDUs</a:t>
            </a:r>
            <a:endParaRPr lang="en-GB" altLang="ko-KR" sz="1800" dirty="0"/>
          </a:p>
          <a:p>
            <a:pPr marL="0" indent="0">
              <a:buNone/>
            </a:pPr>
            <a:r>
              <a:rPr lang="en-GB" altLang="ko-KR" sz="1800" dirty="0"/>
              <a:t>[8] 802.11-20/0291r0 </a:t>
            </a:r>
            <a:r>
              <a:rPr lang="en-US" altLang="en-US" sz="1800" dirty="0"/>
              <a:t>MLO </a:t>
            </a:r>
            <a:r>
              <a:rPr lang="en-US" altLang="en-US" sz="1800" dirty="0" err="1"/>
              <a:t>Asynchronize</a:t>
            </a:r>
            <a:r>
              <a:rPr lang="en-US" altLang="en-US" sz="1800" dirty="0"/>
              <a:t> and synchronize operation discussions</a:t>
            </a:r>
            <a:endParaRPr lang="en-GB" altLang="ko-KR" sz="1800" dirty="0"/>
          </a:p>
          <a:p>
            <a:pPr marL="0" indent="0">
              <a:buNone/>
            </a:pPr>
            <a:r>
              <a:rPr lang="en-GB" altLang="ko-KR" sz="1800" dirty="0"/>
              <a:t>[9] 802.11-20/0487r0 Multiple Link Operation Follow Up</a:t>
            </a:r>
          </a:p>
          <a:p>
            <a:pPr marL="0" indent="0">
              <a:buNone/>
            </a:pPr>
            <a:r>
              <a:rPr lang="en-GB" altLang="ko-KR" sz="1800" dirty="0"/>
              <a:t>[10]</a:t>
            </a:r>
            <a:r>
              <a:rPr lang="en-US" altLang="ko-KR" sz="1800" dirty="0"/>
              <a:t> IEEE P802.11REVmd/D3.0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Many </a:t>
            </a:r>
            <a:r>
              <a:rPr lang="en-US" altLang="ko-KR" sz="2000" dirty="0"/>
              <a:t>contributions </a:t>
            </a:r>
            <a:r>
              <a:rPr lang="en-US" altLang="ko-KR" sz="2000" dirty="0" smtClean="0"/>
              <a:t>[1]-[9] </a:t>
            </a:r>
            <a:r>
              <a:rPr lang="en-US" altLang="ko-KR" sz="2000" dirty="0"/>
              <a:t>have handled the operation of Non-AP MLD with constraints</a:t>
            </a:r>
            <a:endParaRPr lang="en-US" altLang="ko-KR" sz="1600" dirty="0"/>
          </a:p>
          <a:p>
            <a:pPr lvl="1"/>
            <a:r>
              <a:rPr lang="en-US" altLang="ko-KR" sz="1600" dirty="0"/>
              <a:t>The constraints mean that simultaneous transmission and reception (STR) is restricted over multiple links</a:t>
            </a:r>
          </a:p>
          <a:p>
            <a:pPr lvl="2"/>
            <a:r>
              <a:rPr lang="en-US" altLang="ko-KR" sz="1400" dirty="0"/>
              <a:t>We call the constraints non-STR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this contribution, we propose methods which can prevent non-AP MLD from experiencing constraint-related issues on the non-AP MLD side</a:t>
            </a:r>
          </a:p>
          <a:p>
            <a:pPr lvl="1"/>
            <a:r>
              <a:rPr lang="en-US" altLang="ko-KR" sz="1600" dirty="0" smtClean="0"/>
              <a:t>Assuming </a:t>
            </a:r>
            <a:r>
              <a:rPr lang="en-US" altLang="ko-KR" sz="1600" dirty="0"/>
              <a:t>that an AP MLD does not have the constraints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Non-AP MLD’s Operation with </a:t>
            </a:r>
            <a:r>
              <a:rPr lang="en-US" altLang="ko-KR" dirty="0" smtClean="0"/>
              <a:t>Constraint [2]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If STA 2 transmits any frame on link 2 while RX (DL) on a link 1, the DL frames on link 1 cannot be received </a:t>
            </a:r>
            <a:r>
              <a:rPr lang="en-US" altLang="ko-KR" sz="2000" dirty="0" smtClean="0"/>
              <a:t>correctly</a:t>
            </a:r>
            <a:endParaRPr lang="en-US" altLang="ko-KR" sz="2000" dirty="0"/>
          </a:p>
          <a:p>
            <a:r>
              <a:rPr lang="en-US" altLang="ko-KR" sz="2000" dirty="0"/>
              <a:t>Example of Operation</a:t>
            </a:r>
          </a:p>
          <a:p>
            <a:pPr lvl="1"/>
            <a:r>
              <a:rPr lang="en-US" altLang="ko-KR" sz="1600" dirty="0"/>
              <a:t>If a non-AP MLD can </a:t>
            </a:r>
            <a:r>
              <a:rPr lang="en-US" altLang="ko-KR" sz="1600" b="1" u="sng" dirty="0"/>
              <a:t>ensure</a:t>
            </a:r>
            <a:r>
              <a:rPr lang="en-US" altLang="ko-KR" sz="1600" dirty="0"/>
              <a:t> that a </a:t>
            </a:r>
            <a:r>
              <a:rPr lang="en-US" altLang="ko-KR" sz="1600" dirty="0" smtClean="0"/>
              <a:t>receiving </a:t>
            </a:r>
            <a:r>
              <a:rPr lang="en-US" altLang="ko-KR" sz="1600" dirty="0"/>
              <a:t>frame is intended to itself on a link, the non-AP MLD </a:t>
            </a:r>
            <a:r>
              <a:rPr lang="en-US" altLang="ko-KR" sz="1600" u="sng" dirty="0"/>
              <a:t>does not transmit a frame</a:t>
            </a:r>
            <a:r>
              <a:rPr lang="en-US" altLang="ko-KR" sz="1600" dirty="0"/>
              <a:t> on the other link; Otherwise, the non-AP MLD </a:t>
            </a:r>
            <a:r>
              <a:rPr lang="en-US" altLang="ko-KR" sz="1600" u="sng" dirty="0"/>
              <a:t>can transmit </a:t>
            </a:r>
            <a:r>
              <a:rPr lang="en-US" altLang="ko-KR" sz="1600" dirty="0"/>
              <a:t>a frame on its link</a:t>
            </a:r>
          </a:p>
          <a:p>
            <a:pPr lvl="2"/>
            <a:r>
              <a:rPr lang="en-US" altLang="ko-KR" sz="1400" dirty="0"/>
              <a:t> How to ensure can be TBD or implementation issue</a:t>
            </a:r>
          </a:p>
          <a:p>
            <a:pPr marL="342900" lvl="2" indent="-342900"/>
            <a:endParaRPr lang="en-US" altLang="ko-KR" dirty="0"/>
          </a:p>
          <a:p>
            <a:pPr marL="342900" lvl="2" indent="-342900"/>
            <a:endParaRPr lang="en-US" altLang="ko-KR" dirty="0"/>
          </a:p>
          <a:p>
            <a:pPr marL="342900" lvl="2" indent="-342900"/>
            <a:endParaRPr lang="en-US" altLang="ko-KR" dirty="0"/>
          </a:p>
          <a:p>
            <a:pPr marL="342900" lvl="2" indent="-342900"/>
            <a:endParaRPr lang="en-US" altLang="ko-KR" dirty="0"/>
          </a:p>
          <a:p>
            <a:pPr marL="342900" lvl="2" indent="-342900"/>
            <a:endParaRPr lang="en-US" altLang="ko-KR" dirty="0"/>
          </a:p>
          <a:p>
            <a:pPr marL="342900" lvl="2" indent="-342900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297" y="4120532"/>
            <a:ext cx="7727950" cy="205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76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on a Case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Before making sure of the TXOP holder/responder of DL frame on link 1, the non-AP MLD may obtain a TXOP on link 2</a:t>
            </a:r>
          </a:p>
          <a:p>
            <a:pPr lvl="1"/>
            <a:r>
              <a:rPr lang="en-US" altLang="ko-KR" sz="1600" i="1" dirty="0">
                <a:solidFill>
                  <a:srgbClr val="FF0000"/>
                </a:solidFill>
              </a:rPr>
              <a:t>Is it Common or Rare case?</a:t>
            </a:r>
          </a:p>
          <a:p>
            <a:r>
              <a:rPr lang="en-US" altLang="ko-KR" sz="2000" u="sng" dirty="0"/>
              <a:t>Option 1:</a:t>
            </a:r>
            <a:r>
              <a:rPr lang="en-US" altLang="ko-KR" sz="2000" dirty="0"/>
              <a:t> </a:t>
            </a:r>
            <a:r>
              <a:rPr lang="en-US" altLang="ko-KR" sz="1800" b="0" dirty="0"/>
              <a:t>If the case is rare and trivial, we can ignore the issue</a:t>
            </a:r>
            <a:endParaRPr lang="en-US" altLang="ko-KR" sz="2000" b="0" dirty="0"/>
          </a:p>
          <a:p>
            <a:pPr lvl="1"/>
            <a:r>
              <a:rPr lang="en-US" altLang="ko-KR" sz="1600" b="0" dirty="0"/>
              <a:t>It may be an implementation issue</a:t>
            </a:r>
          </a:p>
          <a:p>
            <a:r>
              <a:rPr lang="en-US" altLang="ko-KR" sz="2000" u="sng" dirty="0"/>
              <a:t>Option 2</a:t>
            </a:r>
            <a:r>
              <a:rPr lang="en-US" altLang="ko-KR" sz="2000" dirty="0"/>
              <a:t>: </a:t>
            </a:r>
            <a:r>
              <a:rPr lang="en-US" altLang="ko-KR" sz="1800" b="0" dirty="0"/>
              <a:t>If not (e.g., common or important), we need to handle the issue</a:t>
            </a:r>
          </a:p>
          <a:p>
            <a:pPr lvl="1"/>
            <a:r>
              <a:rPr lang="en-US" altLang="ko-KR" sz="1600" dirty="0"/>
              <a:t>According to option 2, we propose the concept of primary link (refer to </a:t>
            </a:r>
            <a:r>
              <a:rPr lang="en-US" altLang="ko-KR" sz="1600" dirty="0" smtClean="0"/>
              <a:t>slide 10/11)</a:t>
            </a:r>
            <a:endParaRPr lang="en-US" altLang="ko-KR" sz="1600" dirty="0"/>
          </a:p>
          <a:p>
            <a:r>
              <a:rPr lang="en-US" altLang="ko-KR" sz="2000" dirty="0" smtClean="0"/>
              <a:t>Regardless </a:t>
            </a:r>
            <a:r>
              <a:rPr lang="en-US" altLang="ko-KR" sz="2000" dirty="0"/>
              <a:t>of Option 1/2, we need to find ways for the transmission synchronized PPDUs on ML due to non-STR [3]-[9]</a:t>
            </a:r>
          </a:p>
          <a:p>
            <a:pPr lvl="1"/>
            <a:r>
              <a:rPr lang="en-US" altLang="ko-KR" sz="1600" dirty="0"/>
              <a:t>That will be focused on</a:t>
            </a:r>
          </a:p>
          <a:p>
            <a:pPr marL="0" lvl="1" indent="-342900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4876800"/>
            <a:ext cx="5461410" cy="151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093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Methods on AP MLD Side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61925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Basically, an AP MLD performs independent EDCA channel access on each link </a:t>
            </a:r>
            <a:r>
              <a:rPr lang="en-US" altLang="ko-KR" sz="2000" u="sng" dirty="0"/>
              <a:t>without Non-STR</a:t>
            </a:r>
          </a:p>
          <a:p>
            <a:r>
              <a:rPr lang="en-US" altLang="ko-KR" sz="2000" dirty="0"/>
              <a:t>After obtaining on a TXOP on at least a link for a constrained non-AP MLD</a:t>
            </a:r>
          </a:p>
          <a:p>
            <a:pPr lvl="1"/>
            <a:r>
              <a:rPr lang="en-US" altLang="ko-KR" sz="1600" dirty="0"/>
              <a:t>If an AP MLD obtains a TXOP and intends to transmit (schedule) a frame to the constrained non-AP MLD on the other link(s), </a:t>
            </a:r>
            <a:r>
              <a:rPr lang="en-US" altLang="ko-KR" sz="1600" u="sng" dirty="0"/>
              <a:t>it aligns the end of frame with the end of transmitting frame (maybe with margin [3])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It seems to be straightforward for avoiding overlapped TX/RX, but other solutions can be designed (e.g., Delayed BA)</a:t>
            </a:r>
          </a:p>
          <a:p>
            <a:endParaRPr lang="en-US" altLang="ko-KR" dirty="0"/>
          </a:p>
          <a:p>
            <a:endParaRPr lang="en-US" altLang="ko-KR" sz="2000" dirty="0"/>
          </a:p>
          <a:p>
            <a:pPr lvl="1"/>
            <a:endParaRPr lang="en-US" altLang="ko-KR" sz="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xmlns="" id="{AD76298A-F22B-40FD-8ADB-F0D3EFE6A2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050" y="3886200"/>
            <a:ext cx="6905875" cy="1881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45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Methods on Non-AP MLD Side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61925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Likewise, a non-AP MLD performs independent EDCA channel access on each link with </a:t>
            </a:r>
            <a:r>
              <a:rPr lang="en-US" altLang="ko-KR" sz="2000" u="sng" dirty="0"/>
              <a:t>Non-STR</a:t>
            </a:r>
          </a:p>
          <a:p>
            <a:pPr lvl="1"/>
            <a:r>
              <a:rPr lang="en-US" altLang="ko-KR" sz="1600" dirty="0"/>
              <a:t>Unlike AP MLD, it is difficult for non-AP MLD to control the constraints (transmit synchronized PPDUs) (e.g., end alignment) </a:t>
            </a:r>
          </a:p>
          <a:p>
            <a:endParaRPr lang="en-US" altLang="ko-KR" sz="2000" dirty="0"/>
          </a:p>
          <a:p>
            <a:r>
              <a:rPr lang="en-US" altLang="ko-KR" sz="2000" dirty="0"/>
              <a:t>We need to design methods to control the constraints 1) by itself (called </a:t>
            </a:r>
            <a:r>
              <a:rPr lang="en-US" altLang="ko-KR" sz="2000" u="sng" dirty="0"/>
              <a:t>Non-AP initiated</a:t>
            </a:r>
            <a:r>
              <a:rPr lang="en-US" altLang="ko-KR" sz="2000" dirty="0"/>
              <a:t>) and 2) with assistance of AP MLD (called </a:t>
            </a:r>
            <a:r>
              <a:rPr lang="en-US" altLang="ko-KR" sz="2000" u="sng" dirty="0"/>
              <a:t>AP-assisted</a:t>
            </a:r>
            <a:r>
              <a:rPr lang="en-US" altLang="ko-KR" sz="2000" dirty="0"/>
              <a:t>)</a:t>
            </a:r>
          </a:p>
          <a:p>
            <a:pPr lvl="1"/>
            <a:r>
              <a:rPr lang="en-US" altLang="ko-KR" sz="1600" dirty="0"/>
              <a:t>It is important </a:t>
            </a:r>
            <a:r>
              <a:rPr lang="en-US" altLang="ko-KR" sz="1600" dirty="0">
                <a:solidFill>
                  <a:srgbClr val="FF0000"/>
                </a:solidFill>
              </a:rPr>
              <a:t>to increase UL throughput even for non-STR as 11be requirements </a:t>
            </a:r>
            <a:r>
              <a:rPr lang="en-US" altLang="ko-KR" sz="1600" dirty="0"/>
              <a:t>by using multiple links simultaneously</a:t>
            </a:r>
          </a:p>
          <a:p>
            <a:endParaRPr lang="en-US" altLang="ko-KR" sz="2000" dirty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13184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Non-AP-Initiated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61925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Unlike AP MLD, it is difficult for non-AP MLD to transmit synchronized PPDUs</a:t>
            </a:r>
          </a:p>
          <a:p>
            <a:pPr lvl="1"/>
            <a:r>
              <a:rPr lang="en-US" altLang="ko-KR" sz="1600" dirty="0"/>
              <a:t>Because while TX on a link, EDCA (including CCA) would be blocked (suspended) due to the self-interference</a:t>
            </a:r>
          </a:p>
          <a:p>
            <a:r>
              <a:rPr lang="en-US" altLang="ko-KR" sz="2000" dirty="0"/>
              <a:t>Therefore, Non-AP initiated method </a:t>
            </a:r>
            <a:r>
              <a:rPr lang="en-US" altLang="ko-KR" sz="2000" dirty="0" smtClean="0"/>
              <a:t>can use </a:t>
            </a:r>
            <a:r>
              <a:rPr lang="en-US" altLang="ko-KR" sz="2000" dirty="0" err="1"/>
              <a:t>xIFS</a:t>
            </a:r>
            <a:r>
              <a:rPr lang="en-US" altLang="ko-KR" sz="2000" dirty="0"/>
              <a:t>-based </a:t>
            </a:r>
            <a:r>
              <a:rPr lang="en-US" altLang="ko-KR" sz="2000" dirty="0" smtClean="0"/>
              <a:t>aggregation</a:t>
            </a:r>
            <a:r>
              <a:rPr lang="en-US" altLang="ko-KR" sz="2000" dirty="0"/>
              <a:t>, motivated by wide channel access [10] in </a:t>
            </a:r>
            <a:r>
              <a:rPr lang="en-US" altLang="ko-KR" sz="2000" dirty="0" smtClean="0"/>
              <a:t>legacy</a:t>
            </a:r>
            <a:endParaRPr lang="en-US" altLang="ko-KR" sz="2000" dirty="0"/>
          </a:p>
          <a:p>
            <a:pPr lvl="1"/>
            <a:r>
              <a:rPr lang="en-US" altLang="ko-KR" sz="1600" dirty="0"/>
              <a:t>It requires the immediate triggering and CCA inside the non-AP MLD</a:t>
            </a:r>
          </a:p>
          <a:p>
            <a:pPr lvl="1"/>
            <a:r>
              <a:rPr lang="en-US" altLang="ko-KR" sz="1600" dirty="0"/>
              <a:t>It may impact on several points such as regulation, fairness; therefore, it needs to be allowed under TBD condition (i.e., restricted environments)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r>
              <a:rPr lang="en-US" altLang="ko-KR" sz="2000" dirty="0"/>
              <a:t>If a non-AP MLD cannot use this method, it can use the AP-assisted to synchronize PPDUs (next slide)</a:t>
            </a:r>
          </a:p>
          <a:p>
            <a:endParaRPr lang="en-US" altLang="ko-KR" sz="2000" dirty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4343400"/>
            <a:ext cx="5441594" cy="148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328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AP-assisted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61925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Basically, AP doesn’t have the constraints; therefore a non-AP MLD can utilize the STR capability of AP MLD</a:t>
            </a:r>
          </a:p>
          <a:p>
            <a:pPr lvl="1"/>
            <a:r>
              <a:rPr lang="en-US" altLang="ko-KR" sz="1600" dirty="0"/>
              <a:t>In other words, </a:t>
            </a:r>
            <a:r>
              <a:rPr lang="en-US" altLang="ko-KR" sz="1600" dirty="0" smtClean="0"/>
              <a:t>an STA of non-AP </a:t>
            </a:r>
            <a:r>
              <a:rPr lang="en-US" altLang="ko-KR" sz="1600" dirty="0"/>
              <a:t>MLD may trigger the assistance of AP MLD in order to transmit </a:t>
            </a:r>
            <a:r>
              <a:rPr lang="en-US" altLang="ko-KR" sz="1600" dirty="0" smtClean="0"/>
              <a:t>synchronized PPDUs on its link and the requested other </a:t>
            </a:r>
            <a:r>
              <a:rPr lang="en-US" altLang="ko-KR" sz="1600" dirty="0"/>
              <a:t>link(s</a:t>
            </a:r>
            <a:r>
              <a:rPr lang="en-US" altLang="ko-KR" sz="1600" dirty="0" smtClean="0"/>
              <a:t>)</a:t>
            </a:r>
          </a:p>
          <a:p>
            <a:r>
              <a:rPr lang="en-US" altLang="ko-KR" sz="2000" dirty="0" smtClean="0"/>
              <a:t>Basic Operation: Sync. Request + Response (RTS/CTS-like)</a:t>
            </a:r>
          </a:p>
          <a:p>
            <a:pPr lvl="1"/>
            <a:r>
              <a:rPr lang="en-US" altLang="ko-KR" sz="1600" dirty="0" smtClean="0"/>
              <a:t>Non-AP </a:t>
            </a:r>
            <a:r>
              <a:rPr lang="en-US" altLang="ko-KR" sz="1600" dirty="0"/>
              <a:t>MLD requests (triggers) the assistance of AP MLD including the information of links it wants to </a:t>
            </a:r>
            <a:r>
              <a:rPr lang="en-US" altLang="ko-KR" sz="1600" dirty="0" smtClean="0"/>
              <a:t>use</a:t>
            </a:r>
            <a:endParaRPr lang="en-US" altLang="ko-KR" sz="1600" dirty="0"/>
          </a:p>
          <a:p>
            <a:pPr lvl="1"/>
            <a:r>
              <a:rPr lang="en-US" altLang="ko-KR" sz="1600" dirty="0"/>
              <a:t>AP MLD responds to the request on links possible among requested </a:t>
            </a:r>
            <a:r>
              <a:rPr lang="en-US" altLang="ko-KR" sz="1600" dirty="0" smtClean="0"/>
              <a:t>links</a:t>
            </a:r>
            <a:endParaRPr lang="en-US" altLang="ko-KR" sz="1600" dirty="0"/>
          </a:p>
          <a:p>
            <a:pPr lvl="2"/>
            <a:r>
              <a:rPr lang="en-US" altLang="ko-KR" sz="1400" dirty="0"/>
              <a:t>It seems to be end alignment in DL (slide 5</a:t>
            </a:r>
            <a:r>
              <a:rPr lang="en-US" altLang="ko-KR" sz="1400" dirty="0" smtClean="0"/>
              <a:t>)</a:t>
            </a:r>
            <a:endParaRPr lang="en-US" altLang="ko-KR" sz="1400" dirty="0"/>
          </a:p>
          <a:p>
            <a:pPr lvl="1"/>
            <a:r>
              <a:rPr lang="en-US" altLang="ko-KR" sz="1600" dirty="0"/>
              <a:t>The</a:t>
            </a:r>
            <a:r>
              <a:rPr lang="ko-KR" altLang="en-US" sz="1600" dirty="0"/>
              <a:t> </a:t>
            </a:r>
            <a:r>
              <a:rPr lang="en-US" altLang="ko-KR" sz="1600" dirty="0"/>
              <a:t>UL trigger can include requested links and TXOP on link 2 (AP 2)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36" y="4628179"/>
            <a:ext cx="7082327" cy="181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206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Handling the Option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Several </a:t>
            </a:r>
            <a:r>
              <a:rPr lang="en-US" altLang="ko-KR" sz="2000" dirty="0"/>
              <a:t>proposals have addressed the issues</a:t>
            </a:r>
          </a:p>
          <a:p>
            <a:pPr lvl="1"/>
            <a:r>
              <a:rPr lang="en-US" altLang="ko-KR" sz="1600" dirty="0"/>
              <a:t>Sharing Information and/or Suspending EDCA to identify a receiving frame [1], [2</a:t>
            </a:r>
            <a:r>
              <a:rPr lang="en-US" altLang="ko-KR" sz="1600" dirty="0" smtClean="0"/>
              <a:t>]</a:t>
            </a:r>
          </a:p>
          <a:p>
            <a:pPr lvl="1"/>
            <a:r>
              <a:rPr lang="en-US" altLang="ko-KR" sz="1600" dirty="0" smtClean="0"/>
              <a:t>If non-AP MLD is not capable of such sharing, those cannot be used</a:t>
            </a:r>
          </a:p>
          <a:p>
            <a:r>
              <a:rPr lang="en-US" altLang="ko-KR" sz="2000" dirty="0" smtClean="0"/>
              <a:t>We </a:t>
            </a:r>
            <a:r>
              <a:rPr lang="en-US" altLang="ko-KR" sz="2000" dirty="0"/>
              <a:t>can consider another approach not to make such situations in the first place, i.e., the concept of primary link performing </a:t>
            </a:r>
            <a:r>
              <a:rPr lang="en-US" altLang="ko-KR" sz="2000" dirty="0" smtClean="0"/>
              <a:t>EDCA</a:t>
            </a:r>
          </a:p>
          <a:p>
            <a:r>
              <a:rPr lang="en-US" altLang="ko-KR" sz="2000" dirty="0" smtClean="0"/>
              <a:t>Basically</a:t>
            </a:r>
            <a:r>
              <a:rPr lang="en-US" altLang="ko-KR" sz="2000" dirty="0"/>
              <a:t>, a primary link is assigned to each non-AP MLD</a:t>
            </a:r>
          </a:p>
          <a:p>
            <a:pPr lvl="1"/>
            <a:r>
              <a:rPr lang="en-US" altLang="ko-KR" sz="1600" dirty="0"/>
              <a:t>An AP MLD does not have any primary link</a:t>
            </a:r>
          </a:p>
          <a:p>
            <a:pPr lvl="1"/>
            <a:r>
              <a:rPr lang="en-US" altLang="ko-KR" sz="1600" dirty="0"/>
              <a:t>Primary link of each non-AP MLD can be different</a:t>
            </a:r>
          </a:p>
          <a:p>
            <a:pPr lvl="1"/>
            <a:r>
              <a:rPr lang="en-US" altLang="ko-KR" sz="1600" dirty="0" smtClean="0"/>
              <a:t>Especially, it is much more effective for a non-AP MLD incapable of sharing PHY/MAC status between STAs of the MLD</a:t>
            </a:r>
            <a:endParaRPr lang="en-US" altLang="ko-KR" sz="1600" dirty="0"/>
          </a:p>
          <a:p>
            <a:pPr marL="342900" lvl="2" indent="-342900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4837889"/>
            <a:ext cx="5631092" cy="162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22996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274716</TotalTime>
  <Words>1658</Words>
  <Application>Microsoft Office PowerPoint</Application>
  <PresentationFormat>화면 슬라이드 쇼(4:3)</PresentationFormat>
  <Paragraphs>253</Paragraphs>
  <Slides>16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802-11-Submission</vt:lpstr>
      <vt:lpstr>Method for Handling Constrained MLD</vt:lpstr>
      <vt:lpstr>Introduction</vt:lpstr>
      <vt:lpstr>Recap: Non-AP MLD’s Operation with Constraint [2]</vt:lpstr>
      <vt:lpstr>Discussion on a Case</vt:lpstr>
      <vt:lpstr>Methods on AP MLD Side</vt:lpstr>
      <vt:lpstr>Methods on Non-AP MLD Side</vt:lpstr>
      <vt:lpstr>Non-AP-Initiated Method</vt:lpstr>
      <vt:lpstr>AP-assisted Method</vt:lpstr>
      <vt:lpstr>Handling the Option 2</vt:lpstr>
      <vt:lpstr>Discussion on Primary link</vt:lpstr>
      <vt:lpstr>Summary</vt:lpstr>
      <vt:lpstr>SP #1</vt:lpstr>
      <vt:lpstr>SP #2</vt:lpstr>
      <vt:lpstr>SP #3</vt:lpstr>
      <vt:lpstr>SP #4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장인선/선임연구원/미래기술센터 C&amp;M표준(연)IoT커넥티비티표준Task(insun.jang@lge.com)</cp:lastModifiedBy>
  <cp:revision>14264</cp:revision>
  <cp:lastPrinted>2018-10-31T23:27:01Z</cp:lastPrinted>
  <dcterms:created xsi:type="dcterms:W3CDTF">2007-05-21T21:00:37Z</dcterms:created>
  <dcterms:modified xsi:type="dcterms:W3CDTF">2020-04-13T07:56:01Z</dcterms:modified>
</cp:coreProperties>
</file>