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926" r:id="rId3"/>
    <p:sldId id="1071" r:id="rId4"/>
    <p:sldId id="1086" r:id="rId5"/>
    <p:sldId id="1090" r:id="rId6"/>
    <p:sldId id="1099" r:id="rId7"/>
    <p:sldId id="1097" r:id="rId8"/>
    <p:sldId id="995" r:id="rId9"/>
    <p:sldId id="1029" r:id="rId10"/>
    <p:sldId id="977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2DF45A-DFA6-4282-BD87-FF38BEBCE1CE}" v="215" dt="2020-03-01T09:06:59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5882" autoAdjust="0"/>
  </p:normalViewPr>
  <p:slideViewPr>
    <p:cSldViewPr>
      <p:cViewPr varScale="1">
        <p:scale>
          <a:sx n="100" d="100"/>
          <a:sy n="100" d="100"/>
        </p:scale>
        <p:origin x="21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A72DF45A-DFA6-4282-BD87-FF38BEBCE1CE}"/>
    <pc:docChg chg="undo custSel addSld delSld modSld modMainMaster modNotesMaster modHandout">
      <pc:chgData name="Jang Insun" userId="9a6367cea696bed7" providerId="LiveId" clId="{A72DF45A-DFA6-4282-BD87-FF38BEBCE1CE}" dt="2020-03-01T09:06:59.964" v="3615" actId="20577"/>
      <pc:docMkLst>
        <pc:docMk/>
      </pc:docMkLst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0" sldId="283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1028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0" sldId="283"/>
            <ac:spMk id="6148" creationId="{00000000-0000-0000-0000-000000000000}"/>
          </ac:spMkLst>
        </pc:spChg>
        <pc:spChg chg="mod">
          <ac:chgData name="Jang Insun" userId="9a6367cea696bed7" providerId="LiveId" clId="{A72DF45A-DFA6-4282-BD87-FF38BEBCE1CE}" dt="2020-02-29T10:52:07.697" v="784" actId="20577"/>
          <ac:spMkLst>
            <pc:docMk/>
            <pc:sldMk cId="0" sldId="283"/>
            <ac:spMk id="6149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1118040264" sldId="926"/>
        </pc:sldMkLst>
        <pc:spChg chg="mod">
          <ac:chgData name="Jang Insun" userId="9a6367cea696bed7" providerId="LiveId" clId="{A72DF45A-DFA6-4282-BD87-FF38BEBCE1CE}" dt="2020-02-29T05:42:07.320" v="252" actId="20577"/>
          <ac:spMkLst>
            <pc:docMk/>
            <pc:sldMk cId="1118040264" sldId="92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118040264" sldId="926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070408924" sldId="977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070408924" sldId="977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4205755379" sldId="995"/>
        </pc:sldMkLst>
        <pc:spChg chg="mod">
          <ac:chgData name="Jang Insun" userId="9a6367cea696bed7" providerId="LiveId" clId="{A72DF45A-DFA6-4282-BD87-FF38BEBCE1CE}" dt="2020-02-29T05:47:10.636" v="347" actId="20577"/>
          <ac:spMkLst>
            <pc:docMk/>
            <pc:sldMk cId="4205755379" sldId="995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205755379" sldId="995"/>
            <ac:spMk id="5" creationId="{00000000-0000-0000-0000-000000000000}"/>
          </ac:spMkLst>
        </pc:spChg>
      </pc:sldChg>
      <pc:sldChg chg="modSp">
        <pc:chgData name="Jang Insun" userId="9a6367cea696bed7" providerId="LiveId" clId="{A72DF45A-DFA6-4282-BD87-FF38BEBCE1CE}" dt="2020-02-29T14:31:23.895" v="1554"/>
        <pc:sldMkLst>
          <pc:docMk/>
          <pc:sldMk cId="2563477288" sldId="1029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563477288" sldId="1029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2472093517" sldId="1071"/>
        </pc:sldMkLst>
        <pc:spChg chg="mod">
          <ac:chgData name="Jang Insun" userId="9a6367cea696bed7" providerId="LiveId" clId="{A72DF45A-DFA6-4282-BD87-FF38BEBCE1CE}" dt="2020-02-29T05:45:24.094" v="256" actId="6549"/>
          <ac:spMkLst>
            <pc:docMk/>
            <pc:sldMk cId="2472093517" sldId="1071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2472093517" sldId="1071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45:26.262" v="257" actId="1076"/>
          <ac:picMkLst>
            <pc:docMk/>
            <pc:sldMk cId="2472093517" sldId="1071"/>
            <ac:picMk id="6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95893694" sldId="1086"/>
        </pc:sldMkLst>
        <pc:spChg chg="mod">
          <ac:chgData name="Jang Insun" userId="9a6367cea696bed7" providerId="LiveId" clId="{A72DF45A-DFA6-4282-BD87-FF38BEBCE1CE}" dt="2020-02-29T05:46:00.437" v="293" actId="20577"/>
          <ac:spMkLst>
            <pc:docMk/>
            <pc:sldMk cId="3495893694" sldId="1086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95893694" sldId="1086"/>
            <ac:spMk id="5" creationId="{00000000-0000-0000-0000-000000000000}"/>
          </ac:spMkLst>
        </pc:spChg>
        <pc:picChg chg="mod">
          <ac:chgData name="Jang Insun" userId="9a6367cea696bed7" providerId="LiveId" clId="{A72DF45A-DFA6-4282-BD87-FF38BEBCE1CE}" dt="2020-02-29T05:36:06.394" v="37" actId="1076"/>
          <ac:picMkLst>
            <pc:docMk/>
            <pc:sldMk cId="3495893694" sldId="1086"/>
            <ac:picMk id="8" creationId="{00000000-0000-0000-0000-000000000000}"/>
          </ac:picMkLst>
        </pc:picChg>
      </pc:sldChg>
      <pc:sldChg chg="modSp mod modNotes">
        <pc:chgData name="Jang Insun" userId="9a6367cea696bed7" providerId="LiveId" clId="{A72DF45A-DFA6-4282-BD87-FF38BEBCE1CE}" dt="2020-02-29T14:31:23.895" v="1554"/>
        <pc:sldMkLst>
          <pc:docMk/>
          <pc:sldMk cId="3415607344" sldId="1088"/>
        </pc:sldMkLst>
        <pc:spChg chg="mod">
          <ac:chgData name="Jang Insun" userId="9a6367cea696bed7" providerId="LiveId" clId="{A72DF45A-DFA6-4282-BD87-FF38BEBCE1CE}" dt="2020-02-29T14:28:09.638" v="1500" actId="20577"/>
          <ac:spMkLst>
            <pc:docMk/>
            <pc:sldMk cId="3415607344" sldId="1088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415607344" sldId="1088"/>
            <ac:spMk id="5" creationId="{00000000-0000-0000-0000-000000000000}"/>
          </ac:spMkLst>
        </pc:spChg>
      </pc:sldChg>
      <pc:sldChg chg="modSp mod modNotes">
        <pc:chgData name="Jang Insun" userId="9a6367cea696bed7" providerId="LiveId" clId="{A72DF45A-DFA6-4282-BD87-FF38BEBCE1CE}" dt="2020-03-01T09:06:59.964" v="3615" actId="20577"/>
        <pc:sldMkLst>
          <pc:docMk/>
          <pc:sldMk cId="3003782984" sldId="1090"/>
        </pc:sldMkLst>
        <pc:spChg chg="mod">
          <ac:chgData name="Jang Insun" userId="9a6367cea696bed7" providerId="LiveId" clId="{A72DF45A-DFA6-4282-BD87-FF38BEBCE1CE}" dt="2020-03-01T09:06:59.964" v="3615" actId="20577"/>
          <ac:spMkLst>
            <pc:docMk/>
            <pc:sldMk cId="3003782984" sldId="1090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03782984" sldId="1090"/>
            <ac:spMk id="5" creationId="{00000000-0000-0000-0000-000000000000}"/>
          </ac:spMkLst>
        </pc:spChg>
      </pc:sldChg>
      <pc:sldChg chg="modSp modNotes modNotesTx">
        <pc:chgData name="Jang Insun" userId="9a6367cea696bed7" providerId="LiveId" clId="{A72DF45A-DFA6-4282-BD87-FF38BEBCE1CE}" dt="2020-02-29T14:31:23.895" v="1554"/>
        <pc:sldMkLst>
          <pc:docMk/>
          <pc:sldMk cId="1061485220" sldId="1091"/>
        </pc:sldMkLst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1061485220" sldId="1091"/>
            <ac:spMk id="5" creationId="{00000000-0000-0000-0000-000000000000}"/>
          </ac:spMkLst>
        </pc:spChg>
      </pc:sldChg>
      <pc:sldChg chg="addSp delSp modSp mod modNotes">
        <pc:chgData name="Jang Insun" userId="9a6367cea696bed7" providerId="LiveId" clId="{A72DF45A-DFA6-4282-BD87-FF38BEBCE1CE}" dt="2020-03-01T09:02:26.556" v="3427" actId="20577"/>
        <pc:sldMkLst>
          <pc:docMk/>
          <pc:sldMk cId="3065387468" sldId="1092"/>
        </pc:sldMkLst>
        <pc:spChg chg="mod">
          <ac:chgData name="Jang Insun" userId="9a6367cea696bed7" providerId="LiveId" clId="{A72DF45A-DFA6-4282-BD87-FF38BEBCE1CE}" dt="2020-02-29T14:42:48.064" v="1986" actId="20577"/>
          <ac:spMkLst>
            <pc:docMk/>
            <pc:sldMk cId="3065387468" sldId="1092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3-01T09:02:26.556" v="3427" actId="20577"/>
          <ac:spMkLst>
            <pc:docMk/>
            <pc:sldMk cId="3065387468" sldId="1092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3065387468" sldId="1092"/>
            <ac:spMk id="5" creationId="{00000000-0000-0000-0000-000000000000}"/>
          </ac:spMkLst>
        </pc:spChg>
        <pc:spChg chg="add del">
          <ac:chgData name="Jang Insun" userId="9a6367cea696bed7" providerId="LiveId" clId="{A72DF45A-DFA6-4282-BD87-FF38BEBCE1CE}" dt="2020-03-01T08:54:05.637" v="2063"/>
          <ac:spMkLst>
            <pc:docMk/>
            <pc:sldMk cId="3065387468" sldId="1092"/>
            <ac:spMk id="6" creationId="{CF759A47-4183-4CF4-B976-AB21D3D2A341}"/>
          </ac:spMkLst>
        </pc:spChg>
      </pc:sldChg>
      <pc:sldChg chg="modSp del mod">
        <pc:chgData name="Jang Insun" userId="9a6367cea696bed7" providerId="LiveId" clId="{A72DF45A-DFA6-4282-BD87-FF38BEBCE1CE}" dt="2020-02-29T14:27:14.352" v="1472" actId="47"/>
        <pc:sldMkLst>
          <pc:docMk/>
          <pc:sldMk cId="1593916533" sldId="1093"/>
        </pc:sldMkLst>
        <pc:spChg chg="mod">
          <ac:chgData name="Jang Insun" userId="9a6367cea696bed7" providerId="LiveId" clId="{A72DF45A-DFA6-4282-BD87-FF38BEBCE1CE}" dt="2020-02-29T14:27:11.823" v="1471" actId="6549"/>
          <ac:spMkLst>
            <pc:docMk/>
            <pc:sldMk cId="1593916533" sldId="1093"/>
            <ac:spMk id="3" creationId="{00000000-0000-0000-0000-000000000000}"/>
          </ac:spMkLst>
        </pc:spChg>
      </pc:sldChg>
      <pc:sldChg chg="modSp add del mod modNotes">
        <pc:chgData name="Jang Insun" userId="9a6367cea696bed7" providerId="LiveId" clId="{A72DF45A-DFA6-4282-BD87-FF38BEBCE1CE}" dt="2020-02-29T14:41:21.056" v="1856" actId="47"/>
        <pc:sldMkLst>
          <pc:docMk/>
          <pc:sldMk cId="488760410" sldId="1094"/>
        </pc:sldMkLst>
        <pc:spChg chg="mod">
          <ac:chgData name="Jang Insun" userId="9a6367cea696bed7" providerId="LiveId" clId="{A72DF45A-DFA6-4282-BD87-FF38BEBCE1CE}" dt="2020-02-29T14:41:19.973" v="1855"/>
          <ac:spMkLst>
            <pc:docMk/>
            <pc:sldMk cId="488760410" sldId="1094"/>
            <ac:spMk id="2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9:46.251" v="1829"/>
          <ac:spMkLst>
            <pc:docMk/>
            <pc:sldMk cId="488760410" sldId="1094"/>
            <ac:spMk id="3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4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k cId="488760410" sldId="1094"/>
            <ac:spMk id="5" creationId="{00000000-0000-0000-0000-000000000000}"/>
          </ac:spMkLst>
        </pc:spChg>
      </pc:sldChg>
      <pc:sldChg chg="add del">
        <pc:chgData name="Jang Insun" userId="9a6367cea696bed7" providerId="LiveId" clId="{A72DF45A-DFA6-4282-BD87-FF38BEBCE1CE}" dt="2020-02-29T06:23:21.729" v="349"/>
        <pc:sldMkLst>
          <pc:docMk/>
          <pc:sldMk cId="3696877911" sldId="1094"/>
        </pc:sldMkLst>
      </pc:sldChg>
      <pc:sldChg chg="add del">
        <pc:chgData name="Jang Insun" userId="9a6367cea696bed7" providerId="LiveId" clId="{A72DF45A-DFA6-4282-BD87-FF38BEBCE1CE}" dt="2020-02-29T06:25:16.502" v="603"/>
        <pc:sldMkLst>
          <pc:docMk/>
          <pc:sldMk cId="4100707252" sldId="1094"/>
        </pc:sldMkLst>
      </pc:sldChg>
      <pc:sldMasterChg chg="modSp modSldLayout">
        <pc:chgData name="Jang Insun" userId="9a6367cea696bed7" providerId="LiveId" clId="{A72DF45A-DFA6-4282-BD87-FF38BEBCE1CE}" dt="2020-02-29T14:31:23.895" v="1554"/>
        <pc:sldMasterMkLst>
          <pc:docMk/>
          <pc:sldMasterMk cId="0" sldId="2147483648"/>
        </pc:sldMasterMkLst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Jang Insun" userId="9a6367cea696bed7" providerId="LiveId" clId="{A72DF45A-DFA6-4282-BD87-FF38BEBCE1CE}" dt="2020-02-29T14:31:23.895" v="1554"/>
          <ac:spMkLst>
            <pc:docMk/>
            <pc:sldMasterMk cId="0" sldId="2147483648"/>
            <ac:spMk id="1033" creationId="{00000000-0000-0000-0000-000000000000}"/>
          </ac:spMkLst>
        </pc:sp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1620915272" sldId="2147484045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1620915272" sldId="2147484045"/>
              <ac:spMk id="5" creationId="{00000000-0000-0000-0000-000000000000}"/>
            </ac:spMkLst>
          </pc:spChg>
        </pc:sldLayoutChg>
        <pc:sldLayoutChg chg="modSp">
          <pc:chgData name="Jang Insun" userId="9a6367cea696bed7" providerId="LiveId" clId="{A72DF45A-DFA6-4282-BD87-FF38BEBCE1CE}" dt="2020-02-29T14:31:23.895" v="1554"/>
          <pc:sldLayoutMkLst>
            <pc:docMk/>
            <pc:sldMasterMk cId="0" sldId="2147483648"/>
            <pc:sldLayoutMk cId="3471919062" sldId="2147484046"/>
          </pc:sldLayoutMkLst>
          <pc:spChg chg="mod">
            <ac:chgData name="Jang Insun" userId="9a6367cea696bed7" providerId="LiveId" clId="{A72DF45A-DFA6-4282-BD87-FF38BEBCE1CE}" dt="2020-02-29T14:31:23.895" v="1554"/>
            <ac:spMkLst>
              <pc:docMk/>
              <pc:sldMasterMk cId="0" sldId="2147483648"/>
              <pc:sldLayoutMk cId="3471919062" sldId="2147484046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052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793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3630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68041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802.11-20/0414r0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Method </a:t>
            </a:r>
            <a:r>
              <a:rPr lang="en-US" altLang="ko-KR" dirty="0" smtClean="0">
                <a:ea typeface="굴림" panose="020B0600000101010101" pitchFamily="50" charset="-127"/>
              </a:rPr>
              <a:t>for </a:t>
            </a:r>
            <a:r>
              <a:rPr lang="en-US" altLang="ko-KR" dirty="0">
                <a:ea typeface="굴림" panose="020B0600000101010101" pitchFamily="50" charset="-127"/>
              </a:rPr>
              <a:t>Handling Constrained MLD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04552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800" dirty="0">
                <a:ea typeface="굴림" panose="020B0600000101010101" pitchFamily="50" charset="-127"/>
              </a:rPr>
              <a:t>[1] 802.11-19/1405r7 </a:t>
            </a:r>
            <a:r>
              <a:rPr lang="en-US" altLang="ko-KR" sz="1800" dirty="0">
                <a:ea typeface="굴림" panose="020B0600000101010101" pitchFamily="50" charset="-127"/>
              </a:rPr>
              <a:t>Multi-Link Operation Channel Access Discussion </a:t>
            </a:r>
          </a:p>
          <a:p>
            <a:pPr marL="0" indent="0">
              <a:buNone/>
            </a:pPr>
            <a:r>
              <a:rPr lang="en-US" altLang="ko-KR" sz="1800" dirty="0"/>
              <a:t>[2] 802.11-20/</a:t>
            </a:r>
            <a:r>
              <a:rPr lang="en-GB" altLang="ko-KR" sz="1800" dirty="0"/>
              <a:t>0014r1 </a:t>
            </a:r>
            <a:r>
              <a:rPr lang="en-US" altLang="ko-KR" sz="1800" dirty="0"/>
              <a:t>Operation of Non-AP MLD with Constraints</a:t>
            </a:r>
          </a:p>
          <a:p>
            <a:pPr marL="0" indent="0">
              <a:buNone/>
            </a:pPr>
            <a:r>
              <a:rPr lang="en-GB" altLang="ko-KR" sz="1800" dirty="0"/>
              <a:t>[3] 802.11-20/0026r0 MLO: Sync PPDUs</a:t>
            </a:r>
          </a:p>
          <a:p>
            <a:pPr marL="0" indent="0">
              <a:buNone/>
            </a:pPr>
            <a:r>
              <a:rPr lang="en-GB" altLang="ko-KR" sz="1800" dirty="0"/>
              <a:t>[4] 802.11-20/0081r1 MLO-Synch-Transmission 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802.11-19/1918r0 UL MU Efficiency Enhancement Using Multi-link</a:t>
            </a:r>
          </a:p>
          <a:p>
            <a:pPr marL="0" indent="0">
              <a:buNone/>
            </a:pPr>
            <a:r>
              <a:rPr lang="en-US" altLang="ko-KR" sz="1800" dirty="0"/>
              <a:t>[6] IEEE P802.11REVmd/D3.0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[7] </a:t>
            </a:r>
            <a:r>
              <a:rPr lang="en-US" altLang="ko-KR" sz="1800" dirty="0"/>
              <a:t>IEEE P802.11ax/D6.0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contributions [1]-[4] have handled the operation of </a:t>
            </a:r>
            <a:r>
              <a:rPr lang="en-US" altLang="ko-KR" sz="2000" dirty="0" smtClean="0"/>
              <a:t>Non-AP </a:t>
            </a:r>
            <a:r>
              <a:rPr lang="en-US" altLang="ko-KR" sz="2000" dirty="0"/>
              <a:t>MLD with </a:t>
            </a:r>
            <a:r>
              <a:rPr lang="en-US" altLang="ko-KR" sz="2000" dirty="0" smtClean="0"/>
              <a:t>constraints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constraints mean that simultaneous transmission and </a:t>
            </a:r>
            <a:r>
              <a:rPr lang="en-US" altLang="ko-KR" sz="1600" dirty="0" smtClean="0"/>
              <a:t>reception (STR) </a:t>
            </a:r>
            <a:r>
              <a:rPr lang="en-US" altLang="ko-KR" sz="1600" dirty="0"/>
              <a:t>is restricted over multiple </a:t>
            </a:r>
            <a:r>
              <a:rPr lang="en-US" altLang="ko-KR" sz="1600" dirty="0" smtClean="0"/>
              <a:t>links</a:t>
            </a:r>
          </a:p>
          <a:p>
            <a:pPr lvl="2"/>
            <a:r>
              <a:rPr lang="en-US" altLang="ko-KR" sz="1400" dirty="0" smtClean="0"/>
              <a:t>We call the constraints non-STR</a:t>
            </a:r>
            <a:endParaRPr lang="en-US" altLang="ko-KR" sz="14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propose </a:t>
            </a:r>
            <a:r>
              <a:rPr lang="en-US" altLang="ko-KR" sz="2000" dirty="0" smtClean="0"/>
              <a:t>a method </a:t>
            </a:r>
            <a:r>
              <a:rPr lang="en-US" altLang="ko-KR" sz="2000" dirty="0"/>
              <a:t>which </a:t>
            </a:r>
            <a:r>
              <a:rPr lang="en-US" altLang="ko-KR" sz="2000" dirty="0" smtClean="0"/>
              <a:t>can prevent non-AP MLD from </a:t>
            </a:r>
            <a:r>
              <a:rPr lang="en-US" altLang="ko-KR" sz="2000" dirty="0" smtClean="0"/>
              <a:t>*** constraint-related issues on the non-AP MLD side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Non-AP MLD’s Operation with Constraint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Constraint-related </a:t>
            </a:r>
            <a:r>
              <a:rPr lang="en-US" altLang="ko-KR" sz="2000" dirty="0" smtClean="0"/>
              <a:t>issue</a:t>
            </a:r>
          </a:p>
          <a:p>
            <a:pPr lvl="1"/>
            <a:r>
              <a:rPr lang="en-US" altLang="ko-KR" sz="1600" dirty="0" smtClean="0"/>
              <a:t>If STA 2 transmits any frame on link 2 while RX (DL) on a link 1, the DL frames on link 1 cannot be received correctly</a:t>
            </a:r>
          </a:p>
          <a:p>
            <a:pPr lvl="1"/>
            <a:r>
              <a:rPr lang="en-US" altLang="ko-KR" sz="1600" dirty="0" smtClean="0"/>
              <a:t>For example, if </a:t>
            </a:r>
            <a:r>
              <a:rPr lang="en-US" altLang="ko-KR" sz="1600" dirty="0"/>
              <a:t>a non-AP MLD can ensure that a receiving frame is intended to itself on a link, the non-AP MLD does not transmit a frame on the other link; Otherwise, the STA can transmit a frame on its </a:t>
            </a:r>
            <a:r>
              <a:rPr lang="en-US" altLang="ko-KR" sz="1600" dirty="0"/>
              <a:t>link</a:t>
            </a:r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 smtClean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 smtClean="0"/>
          </a:p>
          <a:p>
            <a:pPr marL="342900" lvl="2" indent="-342900"/>
            <a:endParaRPr lang="en-US" altLang="ko-KR" dirty="0"/>
          </a:p>
          <a:p>
            <a:pPr marL="342900" lvl="2" indent="-342900"/>
            <a:endParaRPr lang="en-US" altLang="ko-KR" dirty="0" smtClean="0"/>
          </a:p>
          <a:p>
            <a:r>
              <a:rPr lang="en-US" altLang="ko-KR" sz="2000" dirty="0"/>
              <a:t>Several proposals have addressed the issues</a:t>
            </a:r>
          </a:p>
          <a:p>
            <a:pPr lvl="1"/>
            <a:r>
              <a:rPr lang="en-US" altLang="ko-KR" sz="1600" dirty="0"/>
              <a:t>Sharing Information and/or Suspending EDCA to identify a receiving frame [1], [2]</a:t>
            </a:r>
          </a:p>
          <a:p>
            <a:pPr lvl="1"/>
            <a:r>
              <a:rPr lang="en-US" altLang="ko-KR" sz="1600" dirty="0"/>
              <a:t>Aggregating multiple links or frame end alignment [3], [4]</a:t>
            </a:r>
          </a:p>
          <a:p>
            <a:pPr marL="342900" lvl="2" indent="-342900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493955"/>
            <a:ext cx="7010400" cy="186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Another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</a:t>
            </a:r>
            <a:r>
              <a:rPr lang="en-US" altLang="ko-KR" sz="2000" dirty="0" smtClean="0"/>
              <a:t>consider </a:t>
            </a:r>
            <a:r>
              <a:rPr lang="en-US" altLang="ko-KR" sz="2000" dirty="0"/>
              <a:t>another </a:t>
            </a:r>
            <a:r>
              <a:rPr lang="en-US" altLang="ko-KR" sz="2000" dirty="0" smtClean="0"/>
              <a:t>approach </a:t>
            </a:r>
            <a:r>
              <a:rPr lang="en-US" altLang="ko-KR" sz="2000" dirty="0" smtClean="0"/>
              <a:t>not to make such situations in the first place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/>
              <a:t>While an AP MLD </a:t>
            </a:r>
            <a:r>
              <a:rPr lang="en-US" altLang="ko-KR" sz="2000" dirty="0" smtClean="0"/>
              <a:t>(with STR) performs </a:t>
            </a:r>
            <a:r>
              <a:rPr lang="en-US" altLang="ko-KR" sz="2000" u="sng" dirty="0"/>
              <a:t>asynchronous channel access</a:t>
            </a:r>
            <a:r>
              <a:rPr lang="en-US" altLang="ko-KR" sz="2000" dirty="0"/>
              <a:t> on enabled links [], </a:t>
            </a:r>
            <a:r>
              <a:rPr lang="en-US" altLang="ko-KR" sz="2000" dirty="0" smtClean="0"/>
              <a:t>a non-AP </a:t>
            </a:r>
            <a:r>
              <a:rPr lang="en-US" altLang="ko-KR" sz="2000" dirty="0"/>
              <a:t>MLD </a:t>
            </a:r>
            <a:r>
              <a:rPr lang="en-US" altLang="ko-KR" sz="2000" dirty="0" smtClean="0"/>
              <a:t>with non-STR considers one link of the links as a primary link performing EDCA back-off</a:t>
            </a:r>
          </a:p>
          <a:p>
            <a:pPr lvl="1"/>
            <a:r>
              <a:rPr lang="en-US" altLang="ko-KR" sz="1600" dirty="0" smtClean="0"/>
              <a:t>We call Links not primary link non-primary link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621" y="3857625"/>
            <a:ext cx="5394958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893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Primary Link on Non-AP MLD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Basically, a primary link is </a:t>
            </a:r>
            <a:r>
              <a:rPr lang="en-US" altLang="ko-KR" sz="2000" dirty="0" smtClean="0"/>
              <a:t>assigned to each non-AP MLD</a:t>
            </a:r>
          </a:p>
          <a:p>
            <a:pPr lvl="1"/>
            <a:r>
              <a:rPr lang="en-US" altLang="ko-KR" sz="1600" dirty="0" smtClean="0"/>
              <a:t>An AP MLD does not have a primary link</a:t>
            </a:r>
          </a:p>
          <a:p>
            <a:pPr lvl="1"/>
            <a:r>
              <a:rPr lang="en-US" altLang="ko-KR" sz="1600" dirty="0" smtClean="0"/>
              <a:t>Primary link of each non-AP MLD can be different</a:t>
            </a:r>
          </a:p>
          <a:p>
            <a:r>
              <a:rPr lang="ko-KR" altLang="en-US" sz="2000" dirty="0" smtClean="0"/>
              <a:t>그림 추가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Non-AP </a:t>
            </a:r>
            <a:r>
              <a:rPr lang="en-US" altLang="ko-KR" sz="2000" dirty="0"/>
              <a:t>MLD performs EDCA back-off on the assigned primary link </a:t>
            </a:r>
            <a:r>
              <a:rPr lang="en-US" altLang="ko-KR" sz="2000" dirty="0" smtClean="0"/>
              <a:t>only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2178" y="2112963"/>
            <a:ext cx="243840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8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Rules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61925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Basically, 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AP MLD Side</a:t>
            </a:r>
          </a:p>
          <a:p>
            <a:pPr lvl="1"/>
            <a:r>
              <a:rPr lang="en-US" altLang="ko-KR" sz="1600" dirty="0" smtClean="0"/>
              <a:t>Scheduling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Non-AP MLD Side</a:t>
            </a:r>
          </a:p>
          <a:p>
            <a:pPr lvl="1"/>
            <a:r>
              <a:rPr lang="en-US" altLang="ko-KR" sz="1600" dirty="0" smtClean="0"/>
              <a:t>Existing approach</a:t>
            </a:r>
          </a:p>
          <a:p>
            <a:pPr lvl="1"/>
            <a:endParaRPr lang="en-US" altLang="ko-KR" sz="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7709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(Compensation)</a:t>
            </a:r>
            <a:endParaRPr lang="en-US" altLang="ko-KR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38175" y="161925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Non-AP MLD estimates the remaining number of slots until the next UTT based on the currently smallest BC and channel utilization, and transmits the information to AP MLD </a:t>
            </a:r>
          </a:p>
          <a:p>
            <a:pPr lvl="1"/>
            <a:r>
              <a:rPr lang="en-US" altLang="ko-KR" sz="1600" dirty="0" smtClean="0"/>
              <a:t>We use a BUSY ratio during the back-off for current transmission as </a:t>
            </a:r>
            <a:r>
              <a:rPr lang="en-US" altLang="ko-KR" sz="1600" dirty="0"/>
              <a:t>Channel </a:t>
            </a:r>
            <a:r>
              <a:rPr lang="en-US" altLang="ko-KR" sz="1600" dirty="0" smtClean="0"/>
              <a:t>utilization</a:t>
            </a:r>
          </a:p>
          <a:p>
            <a:pPr lvl="2"/>
            <a:r>
              <a:rPr lang="en-US" altLang="ko-KR" sz="1400" dirty="0" smtClean="0"/>
              <a:t>BUSY ratio is updated by using the moving average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43" name="그림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499703"/>
            <a:ext cx="8648700" cy="297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57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proposed an </a:t>
            </a:r>
            <a:r>
              <a:rPr lang="en-US" altLang="ko-KR" sz="2000" dirty="0" smtClean="0"/>
              <a:t>information </a:t>
            </a:r>
            <a:r>
              <a:rPr lang="en-US" altLang="ko-KR" sz="2000" dirty="0"/>
              <a:t>report which can be helpful to avoid happening of constraint-related issues as much as possible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en-US" altLang="ko-KR" sz="2000" dirty="0" smtClean="0"/>
              <a:t>The reported information </a:t>
            </a:r>
            <a:r>
              <a:rPr lang="en-US" altLang="ko-KR" sz="2000" dirty="0"/>
              <a:t>can include</a:t>
            </a:r>
          </a:p>
          <a:p>
            <a:pPr lvl="1"/>
            <a:r>
              <a:rPr lang="en-US" altLang="ko-KR" sz="1600" dirty="0" smtClean="0"/>
              <a:t>Current </a:t>
            </a:r>
            <a:r>
              <a:rPr lang="en-US" altLang="ko-KR" sz="1600" dirty="0"/>
              <a:t>Back-off count (BC</a:t>
            </a:r>
            <a:r>
              <a:rPr lang="en-US" altLang="ko-KR" sz="1600" dirty="0" smtClean="0"/>
              <a:t>) and Channel Utilization </a:t>
            </a:r>
            <a:r>
              <a:rPr lang="en-US" altLang="ko-KR" sz="1600" dirty="0"/>
              <a:t>at non-AP STA </a:t>
            </a:r>
            <a:r>
              <a:rPr lang="en-US" altLang="ko-KR" sz="1600" dirty="0" smtClean="0"/>
              <a:t>side</a:t>
            </a:r>
            <a:r>
              <a:rPr lang="en-US" altLang="ko-KR" sz="1600"/>
              <a:t>, </a:t>
            </a:r>
            <a:r>
              <a:rPr lang="en-US" altLang="ko-KR" sz="1600" smtClean="0"/>
              <a:t>if </a:t>
            </a:r>
            <a:r>
              <a:rPr lang="en-US" altLang="ko-KR" sz="1600" dirty="0"/>
              <a:t>an AP MLD </a:t>
            </a:r>
            <a:r>
              <a:rPr lang="en-US" altLang="ko-KR" sz="1600" dirty="0" smtClean="0"/>
              <a:t>estimates UL transmission time (UTT)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Information </a:t>
            </a:r>
            <a:r>
              <a:rPr lang="en-US" altLang="ko-KR" sz="1600" dirty="0"/>
              <a:t>of estimated </a:t>
            </a:r>
            <a:r>
              <a:rPr lang="en-US" altLang="ko-KR" sz="1600" dirty="0" smtClean="0"/>
              <a:t>UTT, if </a:t>
            </a:r>
            <a:r>
              <a:rPr lang="en-US" altLang="ko-KR" sz="1600" dirty="0"/>
              <a:t>a non-AP MLD </a:t>
            </a:r>
            <a:r>
              <a:rPr lang="en-US" altLang="ko-KR" sz="1600" dirty="0" smtClean="0"/>
              <a:t>estimates UTT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The </a:t>
            </a:r>
            <a:r>
              <a:rPr lang="en-US" altLang="ko-KR" sz="2000" dirty="0" smtClean="0"/>
              <a:t>information is </a:t>
            </a:r>
            <a:r>
              <a:rPr lang="en-US" altLang="ko-KR" sz="2000" dirty="0"/>
              <a:t>reported by STAs of non-AP MLD with constraint only via solicited or unsolicited method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11be defines mechanism(s) </a:t>
            </a:r>
            <a:r>
              <a:rPr lang="en-US" altLang="ko-KR" dirty="0" smtClean="0"/>
              <a:t>for a non-AP MLD to </a:t>
            </a:r>
            <a:r>
              <a:rPr lang="en-US" altLang="ko-KR" dirty="0"/>
              <a:t>report the information </a:t>
            </a:r>
            <a:r>
              <a:rPr lang="en-US" altLang="ko-KR" dirty="0" smtClean="0"/>
              <a:t>for handling constraints </a:t>
            </a:r>
            <a:r>
              <a:rPr lang="en-US" altLang="ko-KR" dirty="0"/>
              <a:t>to simultaneously transmit and receive on a pair of links</a:t>
            </a:r>
          </a:p>
          <a:p>
            <a:pPr lvl="1"/>
            <a:r>
              <a:rPr lang="en-US" altLang="ko-KR" dirty="0"/>
              <a:t>Specific information and method(s) to report are TBD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273124</TotalTime>
  <Words>748</Words>
  <Application>Microsoft Office PowerPoint</Application>
  <PresentationFormat>화면 슬라이드 쇼(4:3)</PresentationFormat>
  <Paragraphs>144</Paragraphs>
  <Slides>10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Method for Handling Constrained MLD</vt:lpstr>
      <vt:lpstr>Introduction</vt:lpstr>
      <vt:lpstr>Recap: Non-AP MLD’s Operation with Constraint</vt:lpstr>
      <vt:lpstr>Another Approach</vt:lpstr>
      <vt:lpstr>Primary Link on Non-AP MLD Side</vt:lpstr>
      <vt:lpstr>Channel Access Rules</vt:lpstr>
      <vt:lpstr>Discussion (Compensation)</vt:lpstr>
      <vt:lpstr>Summary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13880</cp:revision>
  <cp:lastPrinted>2018-10-31T23:27:01Z</cp:lastPrinted>
  <dcterms:created xsi:type="dcterms:W3CDTF">2007-05-21T21:00:37Z</dcterms:created>
  <dcterms:modified xsi:type="dcterms:W3CDTF">2020-03-13T00:04:04Z</dcterms:modified>
</cp:coreProperties>
</file>