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477" r:id="rId3"/>
    <p:sldId id="645" r:id="rId4"/>
    <p:sldId id="623" r:id="rId5"/>
    <p:sldId id="649" r:id="rId6"/>
    <p:sldId id="650" r:id="rId7"/>
    <p:sldId id="651" r:id="rId8"/>
    <p:sldId id="652" r:id="rId9"/>
    <p:sldId id="627" r:id="rId10"/>
    <p:sldId id="628" r:id="rId11"/>
    <p:sldId id="644" r:id="rId12"/>
    <p:sldId id="641" r:id="rId13"/>
  </p:sldIdLst>
  <p:sldSz cx="9144000" cy="6858000" type="screen4x3"/>
  <p:notesSz cx="6807200" cy="99393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84" userDrawn="1">
          <p15:clr>
            <a:srgbClr val="A4A3A4"/>
          </p15:clr>
        </p15:guide>
        <p15:guide id="2" pos="212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myeong Kim" initials="NMK" lastIdx="2" clrIdx="0">
    <p:extLst>
      <p:ext uri="{19B8F6BF-5375-455C-9EA6-DF929625EA0E}">
        <p15:presenceInfo xmlns:p15="http://schemas.microsoft.com/office/powerpoint/2012/main" userId="Namyeong Ki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04" autoAdjust="0"/>
    <p:restoredTop sz="87215" autoAdjust="0"/>
  </p:normalViewPr>
  <p:slideViewPr>
    <p:cSldViewPr>
      <p:cViewPr varScale="1">
        <p:scale>
          <a:sx n="99" d="100"/>
          <a:sy n="99" d="100"/>
        </p:scale>
        <p:origin x="1770" y="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3120" y="67"/>
      </p:cViewPr>
      <p:guideLst>
        <p:guide orient="horz" pos="3084"/>
        <p:guide pos="212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g Insun" userId="9a6367cea696bed7" providerId="LiveId" clId="{5CB66ADF-312B-47D4-803B-7EE51211EA97}"/>
    <pc:docChg chg="modSld">
      <pc:chgData name="Jang Insun" userId="9a6367cea696bed7" providerId="LiveId" clId="{5CB66ADF-312B-47D4-803B-7EE51211EA97}" dt="2020-06-09T14:11:08.311" v="7" actId="20577"/>
      <pc:docMkLst>
        <pc:docMk/>
      </pc:docMkLst>
      <pc:sldChg chg="modSp mod">
        <pc:chgData name="Jang Insun" userId="9a6367cea696bed7" providerId="LiveId" clId="{5CB66ADF-312B-47D4-803B-7EE51211EA97}" dt="2020-06-09T14:11:08.311" v="7" actId="20577"/>
        <pc:sldMkLst>
          <pc:docMk/>
          <pc:sldMk cId="1259794593" sldId="641"/>
        </pc:sldMkLst>
        <pc:spChg chg="mod">
          <ac:chgData name="Jang Insun" userId="9a6367cea696bed7" providerId="LiveId" clId="{5CB66ADF-312B-47D4-803B-7EE51211EA97}" dt="2020-06-09T14:11:08.311" v="7" actId="20577"/>
          <ac:spMkLst>
            <pc:docMk/>
            <pc:sldMk cId="1259794593" sldId="641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543" y="0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1181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543" y="9441181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807200" cy="99393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37084" y="103713"/>
            <a:ext cx="628045" cy="22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2071" y="103713"/>
            <a:ext cx="810381" cy="22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8688" y="750888"/>
            <a:ext cx="4948237" cy="37131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7004" y="4721442"/>
            <a:ext cx="4991635" cy="4471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9685" y="9623102"/>
            <a:ext cx="905444" cy="1938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63603" y="9623102"/>
            <a:ext cx="501813" cy="3893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084" y="9623102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0642" y="9621402"/>
            <a:ext cx="5385916" cy="17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838" y="317937"/>
            <a:ext cx="5535525" cy="17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32976" y="751486"/>
            <a:ext cx="4541250" cy="37149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7004" y="4721441"/>
            <a:ext cx="4993193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7590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7107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1533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899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/>
              <a:t>March 2020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Namyeong Kim, LGE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마스터 제목 스타일 편집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ko-KR" dirty="0"/>
              <a:t>Namyeong Kim, LGE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/>
              <a:t>March 2020</a:t>
            </a:r>
            <a:endParaRPr lang="en-GB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Namyeong Kim, LGE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802.11-20/0412r0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dirty="0"/>
              <a:t>March</a:t>
            </a:r>
            <a:r>
              <a:rPr lang="en-US" dirty="0"/>
              <a:t> 2020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>
                <a:solidFill>
                  <a:schemeClr val="tx1"/>
                </a:solidFill>
              </a:rPr>
              <a:t>MLO: Link Switching method 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63973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</a:t>
            </a:r>
            <a:r>
              <a:rPr lang="en-GB" sz="2000" dirty="0">
                <a:solidFill>
                  <a:schemeClr val="tx1"/>
                </a:solidFill>
              </a:rPr>
              <a:t>ate:</a:t>
            </a:r>
            <a:r>
              <a:rPr lang="en-GB" sz="2000" b="0" dirty="0">
                <a:solidFill>
                  <a:schemeClr val="tx1"/>
                </a:solidFill>
              </a:rPr>
              <a:t> 2020-03-09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18390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0" name="바닥글 개체 틀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altLang="ko-KR" dirty="0"/>
              <a:t>Namyeong Kim, LGE</a:t>
            </a:r>
          </a:p>
        </p:txBody>
      </p:sp>
      <p:graphicFrame>
        <p:nvGraphicFramePr>
          <p:cNvPr id="9" name="Table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1151646"/>
              </p:ext>
            </p:extLst>
          </p:nvPr>
        </p:nvGraphicFramePr>
        <p:xfrm>
          <a:off x="696912" y="2687960"/>
          <a:ext cx="7707386" cy="2925284"/>
        </p:xfrm>
        <a:graphic>
          <a:graphicData uri="http://schemas.openxmlformats.org/drawingml/2006/table">
            <a:tbl>
              <a:tblPr/>
              <a:tblGrid>
                <a:gridCol w="15738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38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5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932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00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+mj-lt"/>
                          <a:ea typeface="Batang"/>
                        </a:rPr>
                        <a:t>Name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j-lt"/>
                          <a:ea typeface="Malgun Gothic"/>
                        </a:rPr>
                        <a:t>Affiliations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j-lt"/>
                          <a:ea typeface="Malgun Gothic"/>
                        </a:rPr>
                        <a:t>Address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j-lt"/>
                          <a:ea typeface="Malgun Gothic"/>
                        </a:rPr>
                        <a:t>Email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0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Namyeong</a:t>
                      </a:r>
                      <a:r>
                        <a:rPr lang="en-US" altLang="ko-KR" sz="1200" kern="1200" baseline="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Kim</a:t>
                      </a:r>
                      <a:endParaRPr lang="en-US" altLang="ko-KR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LG Electronics</a:t>
                      </a:r>
                      <a:endParaRPr lang="en-US" altLang="ko-KR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LG Seocho</a:t>
                      </a:r>
                      <a:r>
                        <a:rPr lang="en-US" altLang="ko-KR" sz="1200" kern="1200" baseline="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R&amp;D Campus, Korea</a:t>
                      </a:r>
                      <a:endParaRPr lang="en-US" altLang="ko-KR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b="0" dirty="0"/>
                        <a:t>namyeong.kim@lge.com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500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Jeongki Kim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b="0" dirty="0"/>
                        <a:t>jeongki.kim@lge.com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00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Insun Jang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prstClr val="black"/>
                          </a:solidFill>
                        </a:rPr>
                        <a:t>insun.jang@lge.com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0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 Song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 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00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Sungjin Park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allean.park@lge.com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00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/>
                          </a:solidFill>
                          <a:ea typeface="Malgun Gothic"/>
                        </a:rPr>
                        <a:t>Jinsoo Choi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js.choi@lge.com</a:t>
                      </a:r>
                      <a:endParaRPr lang="ko-KR" altLang="en-US" sz="1200">
                        <a:solidFill>
                          <a:schemeClr val="tx1"/>
                        </a:solidFill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[1]: 11-19-1943-03-00be-multi-ink-management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[2]: 11-19-1930-03-00be-ap-assited-multi-link-operation</a:t>
            </a:r>
            <a:endParaRPr lang="en-US" altLang="ko-KR" sz="2000" strike="sngStrike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Namyeong Kim,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March 2020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40976018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 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>
                <a:solidFill>
                  <a:schemeClr val="tx1"/>
                </a:solidFill>
              </a:rPr>
              <a:t>Do you support that 802.11be allows the following operation for link management: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dirty="0"/>
              <a:t>When a STA switches a own operating link to another AP of associated AP MLD, the STA should exchange information for link re-setup with the another AP.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600" dirty="0">
                <a:solidFill>
                  <a:schemeClr val="tx1"/>
                </a:solidFill>
              </a:rPr>
              <a:t>The signaling for exchange the information is TBD.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Namyeong Kim,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March 2020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14531715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 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Which option do </a:t>
            </a:r>
            <a:r>
              <a:rPr lang="en-US" altLang="ko-KR"/>
              <a:t>you prefer </a:t>
            </a:r>
            <a:r>
              <a:rPr lang="en-US" altLang="ko-KR" dirty="0"/>
              <a:t>for link re-setup process after link switching?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Option 1: The link re-setup using reassociation frame after link switching (Case 1)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Option 2 : The link re-setup with link switching using reassociation frame (Case 2)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Option 3 :  The link re-setup with link switching without reassociation frame (Case 3)</a:t>
            </a:r>
            <a:endParaRPr lang="en-US" altLang="ko-KR" strike="sngStrike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Namyeong Kim,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March 2020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1259794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Overview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Some contributions have discussed about Link switching.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Link switch operation would be one of solutions to avoid traffic congestion in multi-link [1].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AP can provide cross-link information to assist single radio STA MLDs that are transitioning to another link for efficient load balancing [2].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If a STA of non-AP MLD switches to an AP of AP MLD, the STA may perform link re-setup process with the AP of associated AP MLD.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NOTE: We only consider the link switching case where a STA moves to collocated AP of associated AP MLD. 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chemeClr val="tx1"/>
                </a:solidFill>
              </a:rPr>
              <a:t>In this contribution, we discuss link re-setup and provide available link re-setup processes after link switching.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Namyeong Kim,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March 2020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2076131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Link switching process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STA of non-AP MLD may switch the own operating link to another AP of associated AP MLD.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To improve more performance, the STA may select new operating link to switch considering cross-link condition (e.g. BSS load).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The frame for link switching is TBD. The frame may carry link identifier or TID mapping info, so on.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Namyeong Kim,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March 2020</a:t>
            </a:r>
            <a:endParaRPr lang="en-GB" altLang="ko-KR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4266" y="3933056"/>
            <a:ext cx="3318323" cy="2391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628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Link re-setup process after link switching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When a STA of non-AP MLD switches its own operating link to another AP of associated AP MLD, the STA may perform link re-setup process.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In existing spec., a STA which changes the own operating link (re)associates with new AP for link re-setup.</a:t>
            </a:r>
            <a:endParaRPr lang="en-US" altLang="ko-KR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chemeClr val="tx1"/>
                </a:solidFill>
              </a:rPr>
              <a:t>In this contribution, we propose available link re-setup processes after link switching.</a:t>
            </a:r>
            <a:endParaRPr lang="en-US" altLang="ko-KR" sz="2000" dirty="0"/>
          </a:p>
          <a:p>
            <a:pPr marL="0" indent="0"/>
            <a:endParaRPr lang="en-US" altLang="ko-KR" sz="20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Namyeong Kim,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March 2020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272347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Link re-setup process: Case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The link re-setup using reassociation frame after link switching.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After frame exchange for link switching, the STA can exchange the all attributes for link re-setup with the new selected AP of associated AP MLD.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>
                <a:solidFill>
                  <a:schemeClr val="tx1"/>
                </a:solidFill>
              </a:rPr>
              <a:t>NOTE: the frame for link switching can carry link identifier, TID mapping info, and so 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In this case, the STA may perform link re-setup after link switching without additional consideration. 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Namyeong Kim,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March 2020</a:t>
            </a:r>
            <a:endParaRPr lang="en-GB" altLang="ko-KR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 rotWithShape="1">
          <a:blip r:embed="rId2"/>
          <a:srcRect r="11413"/>
          <a:stretch/>
        </p:blipFill>
        <p:spPr>
          <a:xfrm>
            <a:off x="1331640" y="3933056"/>
            <a:ext cx="6696744" cy="2222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958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Link re-setup process: Case 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The link re-setup with link switching using reassociation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A STA can request to switch the operating link using reassociation frame.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/>
              <a:t>For this, we need to add some element or field regarding link switching (e.g. Link identifier, TID mapping info, etc.)in reassociation frame.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Compared to Case 1, link switching as well as link re-setup can be performed through a single exchange (i.e. reduced frame overhead for link switching).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/>
              <a:t>However, this case requires to define new element or field in the reassociation frame for link switching and use of the reassociation  frame may include unnecessary information that already is exchanged.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Namyeong Kim,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March 2020</a:t>
            </a:r>
            <a:endParaRPr lang="en-GB" altLang="ko-KR" dirty="0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 rotWithShape="1">
          <a:blip r:embed="rId2"/>
          <a:srcRect r="26764"/>
          <a:stretch/>
        </p:blipFill>
        <p:spPr>
          <a:xfrm>
            <a:off x="2497361" y="4509120"/>
            <a:ext cx="4752528" cy="191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123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Link re-setup process: Case 3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The link re-setup with link switching without reassociation frame</a:t>
            </a:r>
            <a:endParaRPr lang="en-US" altLang="ko-KR" sz="2000" strike="sngStrik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A STA can perform link re-setup with link switching process without exchange reassociation frame.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>
                <a:solidFill>
                  <a:schemeClr val="tx1"/>
                </a:solidFill>
              </a:rPr>
              <a:t>NOTE: the frame for link switching can carry information for requesting link re-setup as well as link switching (e.g. link identifier, TID mapping info, etc.).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On receiving the request for link switching, the AP sends a link switching response with minimum link re-setup information.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/>
              <a:t>The minimum link re-setup information can be information that needs to be reconfigured (e.g. TWT info)  after link switching. 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Namyeong Kim,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March 2020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862300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Link re-setup process: Case 3 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The link re-setup with link switching without reassociation frame</a:t>
            </a:r>
            <a:endParaRPr lang="en-US" altLang="ko-KR" sz="2000" strike="sngStrik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Compared to Case 1, the overhead of reassocation frame can be reduced and avoid the unnecessary information.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/>
              <a:t>However, this case requires to define new frame for link switching. 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altLang="ko-KR" sz="14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Namyeong Kim,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March 2020</a:t>
            </a:r>
            <a:endParaRPr lang="en-GB" altLang="ko-KR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5696" y="3501008"/>
            <a:ext cx="5770539" cy="2681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738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chemeClr val="tx1"/>
                </a:solidFill>
              </a:rPr>
              <a:t>We have discussed link re-setup process after link switching and provide available link re-setup processes.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When a STA switches a own operating link to another AP of associated AP MLD, the STA may perform link re-setup process with the another AP.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chemeClr val="tx1"/>
                </a:solidFill>
              </a:rPr>
              <a:t>In this contribution, we provide 3 cases of link re-setup processes that we can consider.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Namyeong Kim,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March 2020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2928787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 anchor="t" anchorCtr="0">
        <a:spAutoFit/>
      </a:bodyPr>
      <a:lstStyle>
        <a:defPPr algn="ctr" defTabSz="914400" eaLnBrk="1" latinLnBrk="1" hangingPunct="1">
          <a:buClrTx/>
          <a:buSzTx/>
          <a:buFontTx/>
          <a:buNone/>
          <a:defRPr kumimoji="1" sz="1300" b="1" dirty="0" err="1" smtClean="0">
            <a:solidFill>
              <a:srgbClr val="000000"/>
            </a:solidFill>
            <a:latin typeface="Arial" pitchFamily="34" charset="0"/>
            <a:ea typeface="돋움" pitchFamily="50" charset="-127"/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152422</TotalTime>
  <Words>1060</Words>
  <Application>Microsoft Office PowerPoint</Application>
  <PresentationFormat>화면 슬라이드 쇼(4:3)</PresentationFormat>
  <Paragraphs>129</Paragraphs>
  <Slides>12</Slides>
  <Notes>5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6" baseType="lpstr">
      <vt:lpstr>Malgun Gothic</vt:lpstr>
      <vt:lpstr>Arial</vt:lpstr>
      <vt:lpstr>Times New Roman</vt:lpstr>
      <vt:lpstr>Office 테마</vt:lpstr>
      <vt:lpstr>MLO: Link Switching method </vt:lpstr>
      <vt:lpstr>Overview</vt:lpstr>
      <vt:lpstr>Link switching process</vt:lpstr>
      <vt:lpstr>Link re-setup process after link switching</vt:lpstr>
      <vt:lpstr>Link re-setup process: Case 1</vt:lpstr>
      <vt:lpstr>Link re-setup process: Case 2</vt:lpstr>
      <vt:lpstr>Link re-setup process: Case 3 (1/2)</vt:lpstr>
      <vt:lpstr>Link re-setup process: Case 3 (2/2)</vt:lpstr>
      <vt:lpstr>Conclusion</vt:lpstr>
      <vt:lpstr>Reference</vt:lpstr>
      <vt:lpstr>SP #1</vt:lpstr>
      <vt:lpstr>SP #2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Frame format for WUR signal</dc:title>
  <dc:creator>김정기/책임연구원/차세대표준(연)ICS팀(jeongki.kim@lge.com)</dc:creator>
  <cp:lastModifiedBy>Jang Insun</cp:lastModifiedBy>
  <cp:revision>4229</cp:revision>
  <cp:lastPrinted>2020-06-03T08:56:52Z</cp:lastPrinted>
  <dcterms:created xsi:type="dcterms:W3CDTF">2016-12-14T01:56:24Z</dcterms:created>
  <dcterms:modified xsi:type="dcterms:W3CDTF">2020-06-09T14:11:08Z</dcterms:modified>
</cp:coreProperties>
</file>