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12"/>
  </p:notesMasterIdLst>
  <p:handoutMasterIdLst>
    <p:handoutMasterId r:id="rId13"/>
  </p:handoutMasterIdLst>
  <p:sldIdLst>
    <p:sldId id="256" r:id="rId3"/>
    <p:sldId id="477" r:id="rId4"/>
    <p:sldId id="520" r:id="rId5"/>
    <p:sldId id="521" r:id="rId6"/>
    <p:sldId id="497" r:id="rId7"/>
    <p:sldId id="507" r:id="rId8"/>
    <p:sldId id="514" r:id="rId9"/>
    <p:sldId id="533" r:id="rId10"/>
    <p:sldId id="531" r:id="rId11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myeong Kim" initials="NMK" lastIdx="1" clrIdx="0">
    <p:extLst>
      <p:ext uri="{19B8F6BF-5375-455C-9EA6-DF929625EA0E}">
        <p15:presenceInfo xmlns:p15="http://schemas.microsoft.com/office/powerpoint/2012/main" userId="Namyeong K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5383" autoAdjust="0"/>
  </p:normalViewPr>
  <p:slideViewPr>
    <p:cSldViewPr>
      <p:cViewPr varScale="1">
        <p:scale>
          <a:sx n="123" d="100"/>
          <a:sy n="123" d="100"/>
        </p:scale>
        <p:origin x="125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3710" y="7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59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ko-KR" baseline="0" dirty="0" smtClean="0"/>
          </a:p>
          <a:p>
            <a:pPr marL="171450" indent="-171450">
              <a:buFontTx/>
              <a:buChar char="-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3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10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260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March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43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4650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386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977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March 2020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048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870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84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66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2020-08-05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551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2020-08-05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4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2020-08-05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53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Namyeong Kim,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802.11-20/0411r4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F39D8-0A92-4F05-8F02-3BE59873CCD3}" type="datetimeFigureOut">
              <a:rPr lang="ko-KR" altLang="en-US" smtClean="0"/>
              <a:t>2020-08-05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343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March</a:t>
            </a:r>
            <a:r>
              <a:rPr lang="en-US" dirty="0" smtClean="0"/>
              <a:t>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MLO: Information Exchange for Link switching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</a:t>
            </a:r>
            <a:r>
              <a:rPr lang="en-GB" sz="2000" dirty="0">
                <a:solidFill>
                  <a:schemeClr val="tx1"/>
                </a:solidFill>
              </a:rPr>
              <a:t>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2020-03-16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graphicFrame>
        <p:nvGraphicFramePr>
          <p:cNvPr id="11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154845"/>
              </p:ext>
            </p:extLst>
          </p:nvPr>
        </p:nvGraphicFramePr>
        <p:xfrm>
          <a:off x="696912" y="2687960"/>
          <a:ext cx="7707386" cy="2925284"/>
        </p:xfrm>
        <a:graphic>
          <a:graphicData uri="http://schemas.openxmlformats.org/drawingml/2006/table">
            <a:tbl>
              <a:tblPr/>
              <a:tblGrid>
                <a:gridCol w="1573841"/>
                <a:gridCol w="1973829"/>
                <a:gridCol w="1866505"/>
                <a:gridCol w="2293211"/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Namyeong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Seocho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R&amp;D Campus, Korea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namyeong.kim@lge.com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0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jeongki.kim@lge.com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Insun Jang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prstClr val="black"/>
                          </a:solidFill>
                        </a:rPr>
                        <a:t>insun.jang@lge.com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a typeface="Malgun Gothic"/>
                        </a:rPr>
                        <a:t>Jinsoo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js.choi@lge.com</a:t>
                      </a:r>
                      <a:endParaRPr lang="ko-KR" altLang="en-US" sz="1200" smtClean="0">
                        <a:solidFill>
                          <a:schemeClr val="tx1"/>
                        </a:solidFill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We agreed that 802.11be defines a multi-link setup signaling exchange executed over one link initiated by a non-AP </a:t>
            </a:r>
            <a:r>
              <a:rPr lang="en-US" altLang="ko-KR" sz="2000" dirty="0"/>
              <a:t>MLD with an AP MLD as follows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Capability for one or more links can be exchanged during the multi-link setup.</a:t>
            </a: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After multi-link </a:t>
            </a:r>
            <a:r>
              <a:rPr lang="en-US" altLang="ko-KR" sz="2000" dirty="0" smtClean="0"/>
              <a:t>setup, </a:t>
            </a:r>
            <a:r>
              <a:rPr lang="en-US" altLang="ko-KR" sz="2000" dirty="0"/>
              <a:t>a STA </a:t>
            </a:r>
            <a:r>
              <a:rPr lang="en-US" altLang="ko-KR" sz="2000" dirty="0" smtClean="0"/>
              <a:t>may request an AP to switch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operating </a:t>
            </a:r>
            <a:r>
              <a:rPr lang="en-US" altLang="ko-KR" sz="2000" dirty="0"/>
              <a:t>link to improve the </a:t>
            </a:r>
            <a:r>
              <a:rPr lang="en-US" altLang="ko-KR" sz="2000" dirty="0" smtClean="0"/>
              <a:t>performance.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For example, there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cases </a:t>
            </a:r>
            <a:r>
              <a:rPr lang="en-US" altLang="ko-KR" sz="1600" dirty="0"/>
              <a:t>where the STA is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avoid </a:t>
            </a:r>
            <a:r>
              <a:rPr lang="en-US" altLang="ko-KR" sz="1600" dirty="0" smtClean="0"/>
              <a:t>channel congestion or </a:t>
            </a:r>
            <a:r>
              <a:rPr lang="en-US" altLang="ko-KR" sz="1600" dirty="0"/>
              <a:t>interference, and so on</a:t>
            </a:r>
            <a:r>
              <a:rPr lang="en-US" altLang="ko-KR" sz="16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In this contribution, we does not focus on link switching process (e.g. the detail of link switching operation may be replaced with TID-to-link  mapping procedure).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To select a suitable switching link, the STA should know current 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information of other APs.</a:t>
            </a: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For this, the STA needs the method to obtain up-to-date information.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07613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constraints on obtaining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A STA can </a:t>
            </a:r>
            <a:r>
              <a:rPr lang="en-US" altLang="ko-KR" sz="2000" dirty="0"/>
              <a:t>periodically </a:t>
            </a:r>
            <a:r>
              <a:rPr lang="en-US" altLang="ko-KR" sz="2000" dirty="0" smtClean="0">
                <a:solidFill>
                  <a:schemeClr val="tx1"/>
                </a:solidFill>
              </a:rPr>
              <a:t>acquire the information of other APs from Beacon </a:t>
            </a:r>
            <a:r>
              <a:rPr lang="en-US" altLang="ko-KR" sz="2000" dirty="0">
                <a:solidFill>
                  <a:schemeClr val="tx1"/>
                </a:solidFill>
              </a:rPr>
              <a:t>frame, but there may be </a:t>
            </a:r>
            <a:r>
              <a:rPr lang="en-US" altLang="ko-KR" sz="2000" dirty="0" smtClean="0">
                <a:solidFill>
                  <a:schemeClr val="tx1"/>
                </a:solidFill>
              </a:rPr>
              <a:t>some constraints on link switching in the following cases.</a:t>
            </a:r>
            <a:endParaRPr lang="en-US" altLang="ko-KR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Case 1: the lack of information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Beacon frame </a:t>
            </a:r>
            <a:r>
              <a:rPr lang="en-US" altLang="ko-KR" sz="1600" dirty="0" smtClean="0">
                <a:solidFill>
                  <a:schemeClr val="tx1"/>
                </a:solidFill>
              </a:rPr>
              <a:t>can provide partial information of other APs to </a:t>
            </a:r>
            <a:r>
              <a:rPr lang="en-US" altLang="ko-KR" sz="1600" dirty="0">
                <a:solidFill>
                  <a:schemeClr val="tx1"/>
                </a:solidFill>
              </a:rPr>
              <a:t>avoid bloating, </a:t>
            </a:r>
            <a:r>
              <a:rPr lang="en-US" altLang="ko-KR" sz="1600" dirty="0" smtClean="0">
                <a:solidFill>
                  <a:schemeClr val="tx1"/>
                </a:solidFill>
              </a:rPr>
              <a:t>which may not provide information neede</a:t>
            </a:r>
            <a:r>
              <a:rPr lang="en-US" altLang="ko-KR" sz="1600" dirty="0">
                <a:solidFill>
                  <a:schemeClr val="tx1"/>
                </a:solidFill>
              </a:rPr>
              <a:t>d for link switching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Case 2: the out-of-date </a:t>
            </a:r>
            <a:r>
              <a:rPr lang="en-US" altLang="ko-KR" sz="2000" dirty="0"/>
              <a:t>information </a:t>
            </a:r>
            <a:endParaRPr lang="en-US" altLang="ko-K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 </a:t>
            </a:r>
            <a:r>
              <a:rPr lang="en-US" altLang="ko-KR" sz="1600" dirty="0"/>
              <a:t>STA </a:t>
            </a:r>
            <a:r>
              <a:rPr lang="en-US" altLang="ko-KR" sz="1600" dirty="0" smtClean="0"/>
              <a:t>can have </a:t>
            </a:r>
            <a:r>
              <a:rPr lang="en-US" altLang="ko-KR" sz="1600" dirty="0"/>
              <a:t>too long listen </a:t>
            </a:r>
            <a:r>
              <a:rPr lang="en-US" altLang="ko-KR" sz="1600" dirty="0" smtClean="0"/>
              <a:t>interval </a:t>
            </a:r>
            <a:r>
              <a:rPr lang="en-US" altLang="ko-KR" sz="1600" dirty="0"/>
              <a:t>to get the latest information about </a:t>
            </a:r>
            <a:r>
              <a:rPr lang="en-US" altLang="ko-KR" sz="1600" dirty="0" smtClean="0"/>
              <a:t>link.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Note that the STA which supports constrained battery may have long beacon interval. </a:t>
            </a: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The previously obtained link information from the beacon frame may be different from the current link </a:t>
            </a:r>
            <a:r>
              <a:rPr lang="en-US" altLang="ko-KR" sz="1600" dirty="0" smtClean="0"/>
              <a:t>information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 propose the method for a STA to obtain additional information (e.g., other </a:t>
            </a:r>
            <a:r>
              <a:rPr lang="en-US" altLang="ko-KR" sz="2000" dirty="0" smtClean="0"/>
              <a:t>AP’s capability, </a:t>
            </a:r>
            <a:r>
              <a:rPr lang="en-US" altLang="ko-KR" sz="2000" dirty="0"/>
              <a:t>BSS </a:t>
            </a:r>
            <a:r>
              <a:rPr lang="en-US" altLang="ko-KR" sz="2000" dirty="0" smtClean="0"/>
              <a:t>parameters, etc.) </a:t>
            </a:r>
            <a:r>
              <a:rPr lang="en-US" altLang="ko-KR" sz="2000" dirty="0"/>
              <a:t>after multi-link setup</a:t>
            </a:r>
            <a:r>
              <a:rPr lang="en-US" altLang="ko-KR" sz="2000" dirty="0" smtClean="0"/>
              <a:t>.</a:t>
            </a:r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3788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1: The </a:t>
            </a:r>
            <a:r>
              <a:rPr lang="en-US" altLang="ko-KR" dirty="0"/>
              <a:t>s</a:t>
            </a:r>
            <a:r>
              <a:rPr lang="en-US" altLang="ko-KR" dirty="0" smtClean="0"/>
              <a:t>olicited method </a:t>
            </a:r>
            <a:br>
              <a:rPr lang="en-US" altLang="ko-KR" dirty="0" smtClean="0"/>
            </a:br>
            <a:r>
              <a:rPr lang="en-US" altLang="ko-KR" dirty="0" smtClean="0"/>
              <a:t>to obtain additional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A STA of non-AP MLD can request an AP of AP MLD the specific information of one or more APs of AP MLD after multi-link setup.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On </a:t>
            </a:r>
            <a:r>
              <a:rPr lang="en-US" altLang="ko-KR" sz="1600" dirty="0">
                <a:solidFill>
                  <a:schemeClr val="tx1"/>
                </a:solidFill>
              </a:rPr>
              <a:t>receiving the request frame, the AP sends a response frame including the </a:t>
            </a:r>
            <a:r>
              <a:rPr lang="en-US" altLang="ko-KR" sz="1600" dirty="0" smtClean="0">
                <a:solidFill>
                  <a:schemeClr val="tx1"/>
                </a:solidFill>
              </a:rPr>
              <a:t>information </a:t>
            </a:r>
            <a:r>
              <a:rPr lang="en-US" altLang="ko-KR" sz="1600" dirty="0">
                <a:solidFill>
                  <a:schemeClr val="tx1"/>
                </a:solidFill>
              </a:rPr>
              <a:t>required by the STA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For </a:t>
            </a:r>
            <a:r>
              <a:rPr lang="en-US" altLang="ko-KR" sz="1600" dirty="0">
                <a:solidFill>
                  <a:schemeClr val="tx1"/>
                </a:solidFill>
              </a:rPr>
              <a:t>example, </a:t>
            </a:r>
            <a:r>
              <a:rPr lang="en-US" altLang="ko-KR" sz="1600" dirty="0" smtClean="0">
                <a:solidFill>
                  <a:schemeClr val="tx1"/>
                </a:solidFill>
              </a:rPr>
              <a:t>when </a:t>
            </a:r>
            <a:r>
              <a:rPr lang="en-US" altLang="ko-KR" sz="1600" dirty="0">
                <a:solidFill>
                  <a:schemeClr val="tx1"/>
                </a:solidFill>
              </a:rPr>
              <a:t>STA 2 requests the BSS load </a:t>
            </a:r>
            <a:r>
              <a:rPr lang="en-US" altLang="ko-KR" sz="1600" dirty="0" smtClean="0">
                <a:solidFill>
                  <a:schemeClr val="tx1"/>
                </a:solidFill>
              </a:rPr>
              <a:t>of </a:t>
            </a:r>
            <a:r>
              <a:rPr lang="en-US" altLang="ko-KR" sz="1600" dirty="0">
                <a:solidFill>
                  <a:schemeClr val="tx1"/>
                </a:solidFill>
              </a:rPr>
              <a:t>all APs affiliated with AP MLD, the AP 2 sends a response frame including BSS load </a:t>
            </a:r>
            <a:r>
              <a:rPr lang="en-US" altLang="ko-KR" sz="1600" dirty="0" smtClean="0">
                <a:solidFill>
                  <a:schemeClr val="tx1"/>
                </a:solidFill>
              </a:rPr>
              <a:t>of </a:t>
            </a:r>
            <a:r>
              <a:rPr lang="en-US" altLang="ko-KR" sz="1600" dirty="0">
                <a:solidFill>
                  <a:schemeClr val="tx1"/>
                </a:solidFill>
              </a:rPr>
              <a:t>AP 1</a:t>
            </a:r>
            <a:r>
              <a:rPr lang="en-US" altLang="ko-KR" sz="1600" dirty="0" smtClean="0">
                <a:solidFill>
                  <a:schemeClr val="tx1"/>
                </a:solidFill>
              </a:rPr>
              <a:t>, 2, </a:t>
            </a:r>
            <a:r>
              <a:rPr lang="en-US" altLang="ko-KR" sz="1600" dirty="0">
                <a:solidFill>
                  <a:schemeClr val="tx1"/>
                </a:solidFill>
              </a:rPr>
              <a:t>3 to STA 2.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027713"/>
            <a:ext cx="6328141" cy="225720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915816" y="4027713"/>
            <a:ext cx="1368152" cy="2066700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91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2: The unsolicited method </a:t>
            </a:r>
            <a:br>
              <a:rPr lang="en-US" altLang="ko-KR" dirty="0" smtClean="0"/>
            </a:br>
            <a:r>
              <a:rPr lang="en-US" altLang="ko-KR" dirty="0" smtClean="0"/>
              <a:t>to obtain additional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An AP </a:t>
            </a:r>
            <a:r>
              <a:rPr lang="en-US" altLang="ko-KR" sz="2000" dirty="0" smtClean="0"/>
              <a:t>can </a:t>
            </a:r>
            <a:r>
              <a:rPr lang="en-US" altLang="ko-KR" sz="2000" dirty="0"/>
              <a:t>provide </a:t>
            </a:r>
            <a:r>
              <a:rPr lang="en-US" altLang="ko-KR" sz="2000" dirty="0" smtClean="0"/>
              <a:t>information of other APs affiliated with AP MLD to a </a:t>
            </a:r>
            <a:r>
              <a:rPr lang="en-US" altLang="ko-KR" sz="2000" dirty="0"/>
              <a:t>STA </a:t>
            </a:r>
            <a:r>
              <a:rPr lang="en-US" altLang="ko-KR" sz="2000" dirty="0" smtClean="0"/>
              <a:t>without </a:t>
            </a:r>
            <a:r>
              <a:rPr lang="en-US" altLang="ko-KR" sz="2000" dirty="0"/>
              <a:t>requesting </a:t>
            </a:r>
            <a:r>
              <a:rPr lang="en-US" altLang="ko-KR" sz="2000" dirty="0" smtClean="0"/>
              <a:t>by the STA.</a:t>
            </a:r>
            <a:endParaRPr lang="en-US" altLang="ko-K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An AP of AP MLD can send a STA of non-AP MLD a frame to provide </a:t>
            </a:r>
            <a:r>
              <a:rPr lang="en-US" altLang="ko-KR" sz="1600" dirty="0"/>
              <a:t>information (e.g. updated other AP’s capabilities, </a:t>
            </a:r>
            <a:r>
              <a:rPr lang="en-US" altLang="ko-KR" sz="1600" dirty="0" smtClean="0"/>
              <a:t>operation element, BSS parameters) after multi-link setup.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The </a:t>
            </a:r>
            <a:r>
              <a:rPr lang="en-US" altLang="ko-KR" sz="1400" dirty="0">
                <a:solidFill>
                  <a:schemeClr val="tx1"/>
                </a:solidFill>
              </a:rPr>
              <a:t>signaling for </a:t>
            </a:r>
            <a:r>
              <a:rPr lang="en-US" altLang="ko-KR" sz="1400" dirty="0" smtClean="0">
                <a:solidFill>
                  <a:schemeClr val="tx1"/>
                </a:solidFill>
              </a:rPr>
              <a:t>notifying </a:t>
            </a:r>
            <a:r>
              <a:rPr lang="en-US" altLang="ko-KR" sz="1400" dirty="0">
                <a:solidFill>
                  <a:schemeClr val="tx1"/>
                </a:solidFill>
              </a:rPr>
              <a:t>specific information is TBD (e.g., FILS Discovery frame, Broadcast Probe response, etc.).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The AP may send this information periodically (</a:t>
            </a:r>
            <a:r>
              <a:rPr lang="en-US" altLang="ko-KR" sz="1400" dirty="0" smtClean="0">
                <a:solidFill>
                  <a:schemeClr val="tx1"/>
                </a:solidFill>
              </a:rPr>
              <a:t>e.g., 20 us).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For example, an </a:t>
            </a:r>
            <a:r>
              <a:rPr lang="en-US" altLang="ko-KR" sz="1600" dirty="0"/>
              <a:t>AP 2 announces </a:t>
            </a:r>
            <a:r>
              <a:rPr lang="en-US" altLang="ko-KR" sz="1600" dirty="0" smtClean="0"/>
              <a:t>a message </a:t>
            </a:r>
            <a:r>
              <a:rPr lang="en-US" altLang="ko-KR" sz="1600" dirty="0"/>
              <a:t>to STA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to provide changed </a:t>
            </a:r>
            <a:r>
              <a:rPr lang="en-US" altLang="ko-KR" sz="1600" dirty="0" smtClean="0"/>
              <a:t>STR capability </a:t>
            </a:r>
            <a:r>
              <a:rPr lang="en-US" altLang="ko-KR" sz="1600" dirty="0"/>
              <a:t>information</a:t>
            </a:r>
            <a:r>
              <a:rPr lang="en-US" altLang="ko-KR" sz="1600" dirty="0" smtClean="0"/>
              <a:t> of AP MLD.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3918" y="4789937"/>
            <a:ext cx="5040560" cy="186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77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Considering the cases where a</a:t>
            </a:r>
            <a:r>
              <a:rPr lang="en-US" altLang="ko-KR" sz="2000" dirty="0" smtClean="0"/>
              <a:t> STA of non-AP MLD </a:t>
            </a:r>
            <a:r>
              <a:rPr lang="en-US" altLang="ko-KR" sz="2000" dirty="0"/>
              <a:t>does not have enough information to determine the suitable switching link, we propose the method </a:t>
            </a:r>
            <a:r>
              <a:rPr lang="en-US" altLang="ko-KR" sz="2000" dirty="0" smtClean="0"/>
              <a:t>for the </a:t>
            </a:r>
            <a:r>
              <a:rPr lang="en-US" altLang="ko-KR" sz="2000" dirty="0"/>
              <a:t>STA to obtain additional </a:t>
            </a:r>
            <a:r>
              <a:rPr lang="en-US" altLang="ko-KR" sz="2000" dirty="0" smtClean="0"/>
              <a:t>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A STA of non-AP MLD can </a:t>
            </a:r>
            <a:r>
              <a:rPr lang="en-US" altLang="ko-KR" sz="2000" dirty="0">
                <a:solidFill>
                  <a:schemeClr val="tx1"/>
                </a:solidFill>
              </a:rPr>
              <a:t>request specific information of one or more APs not acquired through a beacon to </a:t>
            </a:r>
            <a:r>
              <a:rPr lang="en-US" altLang="ko-KR" sz="2000" dirty="0" smtClean="0">
                <a:solidFill>
                  <a:schemeClr val="tx1"/>
                </a:solidFill>
              </a:rPr>
              <a:t>associated </a:t>
            </a:r>
            <a:r>
              <a:rPr lang="en-US" altLang="ko-KR" sz="2000" dirty="0">
                <a:solidFill>
                  <a:schemeClr val="tx1"/>
                </a:solidFill>
              </a:rPr>
              <a:t>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For example, the information can be BSS load of other APs of the associated AP MLD. 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Also, an AP of AP MLD can provide the updated information of APs </a:t>
            </a:r>
            <a:r>
              <a:rPr lang="en-US" altLang="ko-KR" sz="2000"/>
              <a:t>affiliated </a:t>
            </a:r>
            <a:r>
              <a:rPr lang="en-US" altLang="ko-KR" sz="2000" smtClean="0"/>
              <a:t>with AP </a:t>
            </a:r>
            <a:r>
              <a:rPr lang="en-US" altLang="ko-KR" sz="2000" dirty="0"/>
              <a:t>MLD to STA which is associated with the AP MLD without request from STA</a:t>
            </a:r>
            <a:r>
              <a:rPr lang="en-US" altLang="ko-KR" sz="20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For example, the information can be </a:t>
            </a:r>
            <a:r>
              <a:rPr lang="en-US" altLang="ko-KR" sz="1600" dirty="0" smtClean="0">
                <a:solidFill>
                  <a:schemeClr val="tx1"/>
                </a:solidFill>
              </a:rPr>
              <a:t>STR capability of the </a:t>
            </a:r>
            <a:r>
              <a:rPr lang="en-US" altLang="ko-KR" sz="1600" dirty="0">
                <a:solidFill>
                  <a:schemeClr val="tx1"/>
                </a:solidFill>
              </a:rPr>
              <a:t>associated AP MLD. </a:t>
            </a:r>
            <a:endParaRPr lang="en-US" altLang="ko-KR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107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1]: </a:t>
            </a:r>
            <a:r>
              <a:rPr lang="en-US" altLang="ko-KR" sz="2000" dirty="0" smtClean="0"/>
              <a:t>11-19-1262-08-00be-specification-framework-for-tgbe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]: 11-19-1526 Multi-link power save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5110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A </a:t>
            </a:r>
            <a:r>
              <a:rPr lang="en-US" altLang="ko-KR" sz="2000" dirty="0">
                <a:solidFill>
                  <a:schemeClr val="tx1"/>
                </a:solidFill>
              </a:rPr>
              <a:t>STA of a non-AP MLD can request a peer AP of AP MLD </a:t>
            </a:r>
            <a:r>
              <a:rPr lang="en-US" altLang="ko-KR" sz="2000" u="sng" dirty="0">
                <a:solidFill>
                  <a:schemeClr val="tx1"/>
                </a:solidFill>
              </a:rPr>
              <a:t>a part of complete information of other APs </a:t>
            </a:r>
            <a:r>
              <a:rPr lang="en-US" altLang="ko-KR" sz="2000" dirty="0">
                <a:solidFill>
                  <a:schemeClr val="tx1"/>
                </a:solidFill>
              </a:rPr>
              <a:t>of the same AP MLD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Using this method, the STA can request only a part of information for other APs currently required.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The STA can request any information of other APs (e.g. information which is not included on beacon frame sent from the peer AP) without monitoring other links.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The </a:t>
            </a:r>
            <a:r>
              <a:rPr lang="en-US" altLang="ko-KR" sz="1400" dirty="0">
                <a:solidFill>
                  <a:schemeClr val="tx1"/>
                </a:solidFill>
              </a:rPr>
              <a:t>STA can request specific information of other </a:t>
            </a:r>
            <a:r>
              <a:rPr lang="en-US" altLang="ko-KR" sz="1400" dirty="0" smtClean="0">
                <a:solidFill>
                  <a:schemeClr val="tx1"/>
                </a:solidFill>
              </a:rPr>
              <a:t>APs (e.g. </a:t>
            </a:r>
            <a:r>
              <a:rPr lang="en-US" altLang="ko-KR" sz="1400" smtClean="0">
                <a:solidFill>
                  <a:schemeClr val="tx1"/>
                </a:solidFill>
              </a:rPr>
              <a:t>only updated </a:t>
            </a:r>
            <a:r>
              <a:rPr lang="en-US" altLang="ko-KR" sz="1400" dirty="0" smtClean="0">
                <a:solidFill>
                  <a:schemeClr val="tx1"/>
                </a:solidFill>
              </a:rPr>
              <a:t>BSS parameters) before switching/waking up to avoid service disruption.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This can be one of the solutions for beacon bloating issue and it will be able to reduce frame overhead by requesting only required </a:t>
            </a:r>
            <a:r>
              <a:rPr lang="en-US" altLang="ko-KR" sz="1600" dirty="0" smtClean="0"/>
              <a:t>information and save more power.</a:t>
            </a:r>
            <a:endParaRPr lang="ko-KR" altLang="ko-KR" sz="160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39556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Do </a:t>
            </a:r>
            <a:r>
              <a:rPr lang="en-US" altLang="ko-KR" sz="2000" dirty="0">
                <a:solidFill>
                  <a:schemeClr val="tx1"/>
                </a:solidFill>
              </a:rPr>
              <a:t>you agree to define the following mechanism</a:t>
            </a:r>
            <a:r>
              <a:rPr lang="en-US" altLang="ko-KR" sz="2000" dirty="0" smtClean="0">
                <a:solidFill>
                  <a:schemeClr val="tx1"/>
                </a:solidFill>
              </a:rPr>
              <a:t>: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A STA of a non-AP MLD can request a peer AP of AP MLD a part of complete information of other APs of the same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The signaling for requesting the part of complete information is 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NOTE: As an example, the part of complete information may be information that is not included on the beacon frame sent from the peer AP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  <a:endParaRPr lang="en-US" altLang="ko-KR" sz="16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01010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138003</TotalTime>
  <Words>998</Words>
  <Application>Microsoft Office PowerPoint</Application>
  <PresentationFormat>화면 슬라이드 쇼(4:3)</PresentationFormat>
  <Paragraphs>115</Paragraphs>
  <Slides>9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9" baseType="lpstr">
      <vt:lpstr>Arial Unicode MS</vt:lpstr>
      <vt:lpstr>MS Gothic</vt:lpstr>
      <vt:lpstr>굴림</vt:lpstr>
      <vt:lpstr>맑은 고딕</vt:lpstr>
      <vt:lpstr>맑은 고딕</vt:lpstr>
      <vt:lpstr>Batang</vt:lpstr>
      <vt:lpstr>Arial</vt:lpstr>
      <vt:lpstr>Times New Roman</vt:lpstr>
      <vt:lpstr>Office 테마</vt:lpstr>
      <vt:lpstr>디자인 사용자 지정</vt:lpstr>
      <vt:lpstr>MLO: Information Exchange for Link switching</vt:lpstr>
      <vt:lpstr>Overview</vt:lpstr>
      <vt:lpstr>The constraints on obtaining information</vt:lpstr>
      <vt:lpstr>Proposal 1: The solicited method  to obtain additional information</vt:lpstr>
      <vt:lpstr>Proposal 2: The unsolicited method  to obtain additional information</vt:lpstr>
      <vt:lpstr>Conclusion</vt:lpstr>
      <vt:lpstr>Reference</vt:lpstr>
      <vt:lpstr>Recap: Proposal</vt:lpstr>
      <vt:lpstr>SP #1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김정기/책임연구원/차세대표준(연)ICS팀(jeongki.kim@lge.com)</dc:creator>
  <cp:lastModifiedBy>Namyeong Kim</cp:lastModifiedBy>
  <cp:revision>3144</cp:revision>
  <cp:lastPrinted>2020-08-04T07:34:21Z</cp:lastPrinted>
  <dcterms:created xsi:type="dcterms:W3CDTF">2016-12-14T01:56:24Z</dcterms:created>
  <dcterms:modified xsi:type="dcterms:W3CDTF">2020-08-05T07:19:23Z</dcterms:modified>
</cp:coreProperties>
</file>