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1" r:id="rId2"/>
  </p:sldMasterIdLst>
  <p:notesMasterIdLst>
    <p:notesMasterId r:id="rId12"/>
  </p:notesMasterIdLst>
  <p:handoutMasterIdLst>
    <p:handoutMasterId r:id="rId13"/>
  </p:handoutMasterIdLst>
  <p:sldIdLst>
    <p:sldId id="256" r:id="rId3"/>
    <p:sldId id="477" r:id="rId4"/>
    <p:sldId id="520" r:id="rId5"/>
    <p:sldId id="521" r:id="rId6"/>
    <p:sldId id="497" r:id="rId7"/>
    <p:sldId id="507" r:id="rId8"/>
    <p:sldId id="514" r:id="rId9"/>
    <p:sldId id="533" r:id="rId10"/>
    <p:sldId id="531" r:id="rId11"/>
  </p:sldIdLst>
  <p:sldSz cx="9144000" cy="6858000" type="screen4x3"/>
  <p:notesSz cx="6807200" cy="99393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4" userDrawn="1">
          <p15:clr>
            <a:srgbClr val="A4A3A4"/>
          </p15:clr>
        </p15:guide>
        <p15:guide id="2" pos="212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myeong Kim" initials="NMK" lastIdx="1" clrIdx="0">
    <p:extLst>
      <p:ext uri="{19B8F6BF-5375-455C-9EA6-DF929625EA0E}">
        <p15:presenceInfo xmlns:p15="http://schemas.microsoft.com/office/powerpoint/2012/main" userId="Namyeong Ki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3" autoAdjust="0"/>
    <p:restoredTop sz="95383" autoAdjust="0"/>
  </p:normalViewPr>
  <p:slideViewPr>
    <p:cSldViewPr>
      <p:cViewPr varScale="1">
        <p:scale>
          <a:sx n="123" d="100"/>
          <a:sy n="123" d="100"/>
        </p:scale>
        <p:origin x="1258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3710" y="72"/>
      </p:cViewPr>
      <p:guideLst>
        <p:guide orient="horz" pos="3084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543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37084" y="103713"/>
            <a:ext cx="628045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2071" y="103713"/>
            <a:ext cx="810381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8688" y="750888"/>
            <a:ext cx="4948237" cy="37131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7004" y="4721442"/>
            <a:ext cx="4991635" cy="4471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9685" y="9623102"/>
            <a:ext cx="905444" cy="1938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63603" y="9623102"/>
            <a:ext cx="501813" cy="3893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084" y="9623102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2976" y="751486"/>
            <a:ext cx="4541250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7004" y="4721441"/>
            <a:ext cx="4993193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indent="0"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759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altLang="ko-KR" baseline="0" dirty="0" smtClean="0"/>
          </a:p>
          <a:p>
            <a:pPr marL="171450" indent="-171450">
              <a:buFontTx/>
              <a:buChar char="-"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638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810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260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March 2020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smtClean="0"/>
              <a:t>Namyeong Kim,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39D8-0A92-4F05-8F02-3BE59873CCD3}" type="datetimeFigureOut">
              <a:rPr lang="ko-KR" altLang="en-US" smtClean="0"/>
              <a:t>2020-08-05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5439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39D8-0A92-4F05-8F02-3BE59873CCD3}" type="datetimeFigureOut">
              <a:rPr lang="ko-KR" altLang="en-US" smtClean="0"/>
              <a:t>2020-08-05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4650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39D8-0A92-4F05-8F02-3BE59873CCD3}" type="datetimeFigureOut">
              <a:rPr lang="ko-KR" altLang="en-US" smtClean="0"/>
              <a:t>2020-08-05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3869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39D8-0A92-4F05-8F02-3BE59873CCD3}" type="datetimeFigureOut">
              <a:rPr lang="ko-KR" altLang="en-US" smtClean="0"/>
              <a:t>2020-08-05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9777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 dirty="0" smtClean="0"/>
              <a:t>Namyeong Kim, LGE</a:t>
            </a:r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March 2020</a:t>
            </a:r>
            <a:endParaRPr lang="en-GB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39D8-0A92-4F05-8F02-3BE59873CCD3}" type="datetimeFigureOut">
              <a:rPr lang="ko-KR" altLang="en-US" smtClean="0"/>
              <a:t>2020-08-05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0480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39D8-0A92-4F05-8F02-3BE59873CCD3}" type="datetimeFigureOut">
              <a:rPr lang="ko-KR" altLang="en-US" smtClean="0"/>
              <a:t>2020-08-05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8707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39D8-0A92-4F05-8F02-3BE59873CCD3}" type="datetimeFigureOut">
              <a:rPr lang="ko-KR" altLang="en-US" smtClean="0"/>
              <a:t>2020-08-05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6845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39D8-0A92-4F05-8F02-3BE59873CCD3}" type="datetimeFigureOut">
              <a:rPr lang="ko-KR" altLang="en-US" smtClean="0"/>
              <a:t>2020-08-05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6664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39D8-0A92-4F05-8F02-3BE59873CCD3}" type="datetimeFigureOut">
              <a:rPr lang="ko-KR" altLang="en-US" smtClean="0"/>
              <a:t>2020-08-05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5510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39D8-0A92-4F05-8F02-3BE59873CCD3}" type="datetimeFigureOut">
              <a:rPr lang="ko-KR" altLang="en-US" smtClean="0"/>
              <a:t>2020-08-05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404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39D8-0A92-4F05-8F02-3BE59873CCD3}" type="datetimeFigureOut">
              <a:rPr lang="ko-KR" altLang="en-US" smtClean="0"/>
              <a:t>2020-08-05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0535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Namyeong Kim, LGE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802.11-20/0411r4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F39D8-0A92-4F05-8F02-3BE59873CCD3}" type="datetimeFigureOut">
              <a:rPr lang="ko-KR" altLang="en-US" smtClean="0"/>
              <a:t>2020-08-05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3432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March</a:t>
            </a:r>
            <a:r>
              <a:rPr lang="en-US" dirty="0" smtClean="0"/>
              <a:t> 2020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MLO: Information Exchange for Link switching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397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</a:t>
            </a:r>
            <a:r>
              <a:rPr lang="en-GB" sz="2000" dirty="0">
                <a:solidFill>
                  <a:schemeClr val="tx1"/>
                </a:solidFill>
              </a:rPr>
              <a:t>ate:</a:t>
            </a:r>
            <a:r>
              <a:rPr lang="en-GB" sz="2000" b="0" dirty="0">
                <a:solidFill>
                  <a:schemeClr val="tx1"/>
                </a:solidFill>
              </a:rPr>
              <a:t> </a:t>
            </a:r>
            <a:r>
              <a:rPr lang="en-GB" sz="2000" b="0" dirty="0" smtClean="0">
                <a:solidFill>
                  <a:schemeClr val="tx1"/>
                </a:solidFill>
              </a:rPr>
              <a:t>2020-03-16</a:t>
            </a:r>
            <a:endParaRPr lang="en-GB" sz="2000" b="0" dirty="0">
              <a:solidFill>
                <a:schemeClr val="tx1"/>
              </a:solidFill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18390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바닥글 개체 틀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 smtClean="0"/>
              <a:t>Namyeong Kim, LGE</a:t>
            </a:r>
            <a:endParaRPr lang="en-GB" altLang="ko-KR" dirty="0"/>
          </a:p>
        </p:txBody>
      </p:sp>
      <p:graphicFrame>
        <p:nvGraphicFramePr>
          <p:cNvPr id="11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154845"/>
              </p:ext>
            </p:extLst>
          </p:nvPr>
        </p:nvGraphicFramePr>
        <p:xfrm>
          <a:off x="696912" y="2687960"/>
          <a:ext cx="7707386" cy="2925284"/>
        </p:xfrm>
        <a:graphic>
          <a:graphicData uri="http://schemas.openxmlformats.org/drawingml/2006/table">
            <a:tbl>
              <a:tblPr/>
              <a:tblGrid>
                <a:gridCol w="1573841"/>
                <a:gridCol w="1973829"/>
                <a:gridCol w="1866505"/>
                <a:gridCol w="2293211"/>
              </a:tblGrid>
              <a:tr h="4200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+mj-lt"/>
                          <a:ea typeface="Batang"/>
                        </a:rPr>
                        <a:t>Name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Malgun Gothic"/>
                        </a:rPr>
                        <a:t>Affiliations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Malgun Gothic"/>
                        </a:rPr>
                        <a:t>Address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+mj-lt"/>
                          <a:ea typeface="Malgun Gothic"/>
                        </a:rPr>
                        <a:t>Email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Namyeong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Kim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LG Electronics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LG Seocho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R&amp;D Campus, Korea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0" dirty="0" smtClean="0"/>
                        <a:t>namyeong.kim@lge.com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0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Jeongki Kim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0" dirty="0" smtClean="0"/>
                        <a:t>jeongki.kim@lge.com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Insun Jang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prstClr val="black"/>
                          </a:solidFill>
                        </a:rPr>
                        <a:t>insun.jang@lge.com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 Song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 Park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ea typeface="Malgun Gothic"/>
                        </a:rPr>
                        <a:t>Jinsoo Choi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js.choi@lge.com</a:t>
                      </a:r>
                      <a:endParaRPr lang="ko-KR" altLang="en-US" sz="1200" smtClean="0">
                        <a:solidFill>
                          <a:schemeClr val="tx1"/>
                        </a:solidFill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Overview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We agreed that 802.11be defines a multi-link setup signaling exchange executed over one link initiated by a non-AP </a:t>
            </a:r>
            <a:r>
              <a:rPr lang="en-US" altLang="ko-KR" sz="2000" dirty="0"/>
              <a:t>MLD with an AP MLD as follows [1]: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Capability for one or more links can be exchanged during the multi-link setup.</a:t>
            </a:r>
            <a:endParaRPr lang="en-US" altLang="ko-KR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After multi-link </a:t>
            </a:r>
            <a:r>
              <a:rPr lang="en-US" altLang="ko-KR" sz="2000" dirty="0" smtClean="0"/>
              <a:t>setup, </a:t>
            </a:r>
            <a:r>
              <a:rPr lang="en-US" altLang="ko-KR" sz="2000" dirty="0"/>
              <a:t>a STA </a:t>
            </a:r>
            <a:r>
              <a:rPr lang="en-US" altLang="ko-KR" sz="2000" dirty="0" smtClean="0"/>
              <a:t>may request an AP to switch </a:t>
            </a:r>
            <a:r>
              <a:rPr lang="en-US" altLang="ko-KR" sz="2000" dirty="0"/>
              <a:t>the </a:t>
            </a:r>
            <a:r>
              <a:rPr lang="en-US" altLang="ko-KR" sz="2000" dirty="0" smtClean="0"/>
              <a:t>operating </a:t>
            </a:r>
            <a:r>
              <a:rPr lang="en-US" altLang="ko-KR" sz="2000" dirty="0"/>
              <a:t>link to improve the </a:t>
            </a:r>
            <a:r>
              <a:rPr lang="en-US" altLang="ko-KR" sz="2000" dirty="0" smtClean="0"/>
              <a:t>performance.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For example, there </a:t>
            </a:r>
            <a:r>
              <a:rPr lang="en-US" altLang="ko-KR" sz="1600" dirty="0" smtClean="0"/>
              <a:t>are </a:t>
            </a:r>
            <a:r>
              <a:rPr lang="en-US" altLang="ko-KR" sz="1600" dirty="0"/>
              <a:t>the </a:t>
            </a:r>
            <a:r>
              <a:rPr lang="en-US" altLang="ko-KR" sz="1600" dirty="0" smtClean="0"/>
              <a:t>cases </a:t>
            </a:r>
            <a:r>
              <a:rPr lang="en-US" altLang="ko-KR" sz="1600" dirty="0"/>
              <a:t>where the STA is </a:t>
            </a:r>
            <a:r>
              <a:rPr lang="en-US" altLang="ko-KR" sz="1600" dirty="0" smtClean="0"/>
              <a:t>to </a:t>
            </a:r>
            <a:r>
              <a:rPr lang="en-US" altLang="ko-KR" sz="1600" dirty="0"/>
              <a:t>avoid </a:t>
            </a:r>
            <a:r>
              <a:rPr lang="en-US" altLang="ko-KR" sz="1600" dirty="0" smtClean="0"/>
              <a:t>channel congestion or </a:t>
            </a:r>
            <a:r>
              <a:rPr lang="en-US" altLang="ko-KR" sz="1600" dirty="0"/>
              <a:t>interference, and so on</a:t>
            </a:r>
            <a:r>
              <a:rPr lang="en-US" altLang="ko-KR" sz="160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In this contribution, we does not focus on link switching process (e.g. the detail of link switching operation may be replaced with TID-to-link  mapping procedure).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To select a suitable switching link, the STA should know current 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information of other APs.</a:t>
            </a:r>
            <a:endParaRPr lang="en-US" altLang="ko-KR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For this, the STA needs the method to obtain up-to-date information.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2020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207613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constraints on obtaining information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A STA can </a:t>
            </a:r>
            <a:r>
              <a:rPr lang="en-US" altLang="ko-KR" sz="2000" dirty="0"/>
              <a:t>periodically </a:t>
            </a:r>
            <a:r>
              <a:rPr lang="en-US" altLang="ko-KR" sz="2000" dirty="0" smtClean="0">
                <a:solidFill>
                  <a:schemeClr val="tx1"/>
                </a:solidFill>
              </a:rPr>
              <a:t>acquire the information of other APs from Beacon </a:t>
            </a:r>
            <a:r>
              <a:rPr lang="en-US" altLang="ko-KR" sz="2000" dirty="0">
                <a:solidFill>
                  <a:schemeClr val="tx1"/>
                </a:solidFill>
              </a:rPr>
              <a:t>frame, but there may be </a:t>
            </a:r>
            <a:r>
              <a:rPr lang="en-US" altLang="ko-KR" sz="2000" dirty="0" smtClean="0">
                <a:solidFill>
                  <a:schemeClr val="tx1"/>
                </a:solidFill>
              </a:rPr>
              <a:t>some constraints on link switching in the following cases.</a:t>
            </a:r>
            <a:endParaRPr lang="en-US" altLang="ko-KR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solidFill>
                  <a:schemeClr val="tx1"/>
                </a:solidFill>
              </a:rPr>
              <a:t>Case 1: the lack of information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/>
                </a:solidFill>
              </a:rPr>
              <a:t>Beacon frame </a:t>
            </a:r>
            <a:r>
              <a:rPr lang="en-US" altLang="ko-KR" sz="1600" dirty="0" smtClean="0">
                <a:solidFill>
                  <a:schemeClr val="tx1"/>
                </a:solidFill>
              </a:rPr>
              <a:t>can provide partial information of other APs to </a:t>
            </a:r>
            <a:r>
              <a:rPr lang="en-US" altLang="ko-KR" sz="1600" dirty="0">
                <a:solidFill>
                  <a:schemeClr val="tx1"/>
                </a:solidFill>
              </a:rPr>
              <a:t>avoid bloating, </a:t>
            </a:r>
            <a:r>
              <a:rPr lang="en-US" altLang="ko-KR" sz="1600" dirty="0" smtClean="0">
                <a:solidFill>
                  <a:schemeClr val="tx1"/>
                </a:solidFill>
              </a:rPr>
              <a:t>which may not provide information neede</a:t>
            </a:r>
            <a:r>
              <a:rPr lang="en-US" altLang="ko-KR" sz="1600" dirty="0">
                <a:solidFill>
                  <a:schemeClr val="tx1"/>
                </a:solidFill>
              </a:rPr>
              <a:t>d for link switching</a:t>
            </a:r>
            <a:r>
              <a:rPr lang="en-US" altLang="ko-KR" sz="1600" dirty="0" smtClean="0">
                <a:solidFill>
                  <a:schemeClr val="tx1"/>
                </a:solidFill>
              </a:rPr>
              <a:t>.</a:t>
            </a:r>
            <a:r>
              <a:rPr lang="en-US" altLang="ko-KR" sz="1400" dirty="0" smtClean="0">
                <a:solidFill>
                  <a:schemeClr val="tx1"/>
                </a:solidFill>
              </a:rPr>
              <a:t> </a:t>
            </a:r>
            <a:endParaRPr lang="en-US" altLang="ko-KR" sz="14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Case 2: the out-of-date </a:t>
            </a:r>
            <a:r>
              <a:rPr lang="en-US" altLang="ko-KR" sz="2000" dirty="0"/>
              <a:t>information </a:t>
            </a:r>
            <a:endParaRPr lang="en-US" altLang="ko-KR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A </a:t>
            </a:r>
            <a:r>
              <a:rPr lang="en-US" altLang="ko-KR" sz="1600" dirty="0"/>
              <a:t>STA </a:t>
            </a:r>
            <a:r>
              <a:rPr lang="en-US" altLang="ko-KR" sz="1600" dirty="0" smtClean="0"/>
              <a:t>can have </a:t>
            </a:r>
            <a:r>
              <a:rPr lang="en-US" altLang="ko-KR" sz="1600" dirty="0"/>
              <a:t>too long listen </a:t>
            </a:r>
            <a:r>
              <a:rPr lang="en-US" altLang="ko-KR" sz="1600" dirty="0" smtClean="0"/>
              <a:t>interval </a:t>
            </a:r>
            <a:r>
              <a:rPr lang="en-US" altLang="ko-KR" sz="1600" dirty="0"/>
              <a:t>to get the latest information about </a:t>
            </a:r>
            <a:r>
              <a:rPr lang="en-US" altLang="ko-KR" sz="1600" dirty="0" smtClean="0"/>
              <a:t>link.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Note that the STA which supports constrained battery may have long beacon interval. </a:t>
            </a:r>
            <a:endParaRPr lang="en-US" altLang="ko-KR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The previously obtained link information from the beacon frame may be different from the current link </a:t>
            </a:r>
            <a:r>
              <a:rPr lang="en-US" altLang="ko-KR" sz="1600" dirty="0" smtClean="0"/>
              <a:t>information	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In </a:t>
            </a:r>
            <a:r>
              <a:rPr lang="en-US" altLang="ko-KR" sz="2000" dirty="0"/>
              <a:t>this contribution, we propose the method for a STA to obtain additional information (e.g., other </a:t>
            </a:r>
            <a:r>
              <a:rPr lang="en-US" altLang="ko-KR" sz="2000" dirty="0" smtClean="0"/>
              <a:t>AP’s capability, </a:t>
            </a:r>
            <a:r>
              <a:rPr lang="en-US" altLang="ko-KR" sz="2000" dirty="0"/>
              <a:t>BSS </a:t>
            </a:r>
            <a:r>
              <a:rPr lang="en-US" altLang="ko-KR" sz="2000" dirty="0" smtClean="0"/>
              <a:t>parameters, etc.) </a:t>
            </a:r>
            <a:r>
              <a:rPr lang="en-US" altLang="ko-KR" sz="2000" dirty="0"/>
              <a:t>after multi-link setup</a:t>
            </a:r>
            <a:r>
              <a:rPr lang="en-US" altLang="ko-KR" sz="2000" dirty="0" smtClean="0"/>
              <a:t>.</a:t>
            </a:r>
            <a:endParaRPr lang="en-US" altLang="ko-KR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2020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37887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 1: The </a:t>
            </a:r>
            <a:r>
              <a:rPr lang="en-US" altLang="ko-KR" dirty="0"/>
              <a:t>s</a:t>
            </a:r>
            <a:r>
              <a:rPr lang="en-US" altLang="ko-KR" dirty="0" smtClean="0"/>
              <a:t>olicited method </a:t>
            </a:r>
            <a:br>
              <a:rPr lang="en-US" altLang="ko-KR" dirty="0" smtClean="0"/>
            </a:br>
            <a:r>
              <a:rPr lang="en-US" altLang="ko-KR" dirty="0" smtClean="0"/>
              <a:t>to obtain additional information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/>
                </a:solidFill>
              </a:rPr>
              <a:t>A STA of non-AP MLD can request an AP of AP MLD the specific information of one or more APs of AP MLD after multi-link setup.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solidFill>
                  <a:schemeClr val="tx1"/>
                </a:solidFill>
              </a:rPr>
              <a:t>On </a:t>
            </a:r>
            <a:r>
              <a:rPr lang="en-US" altLang="ko-KR" sz="1600" dirty="0">
                <a:solidFill>
                  <a:schemeClr val="tx1"/>
                </a:solidFill>
              </a:rPr>
              <a:t>receiving the request frame, the AP sends a response frame including the </a:t>
            </a:r>
            <a:r>
              <a:rPr lang="en-US" altLang="ko-KR" sz="1600" dirty="0" smtClean="0">
                <a:solidFill>
                  <a:schemeClr val="tx1"/>
                </a:solidFill>
              </a:rPr>
              <a:t>information </a:t>
            </a:r>
            <a:r>
              <a:rPr lang="en-US" altLang="ko-KR" sz="1600" dirty="0">
                <a:solidFill>
                  <a:schemeClr val="tx1"/>
                </a:solidFill>
              </a:rPr>
              <a:t>required by the STA</a:t>
            </a:r>
            <a:r>
              <a:rPr lang="en-US" altLang="ko-KR" sz="1600" dirty="0" smtClean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solidFill>
                  <a:schemeClr val="tx1"/>
                </a:solidFill>
              </a:rPr>
              <a:t>For </a:t>
            </a:r>
            <a:r>
              <a:rPr lang="en-US" altLang="ko-KR" sz="1600" dirty="0">
                <a:solidFill>
                  <a:schemeClr val="tx1"/>
                </a:solidFill>
              </a:rPr>
              <a:t>example, </a:t>
            </a:r>
            <a:r>
              <a:rPr lang="en-US" altLang="ko-KR" sz="1600" dirty="0" smtClean="0">
                <a:solidFill>
                  <a:schemeClr val="tx1"/>
                </a:solidFill>
              </a:rPr>
              <a:t>when </a:t>
            </a:r>
            <a:r>
              <a:rPr lang="en-US" altLang="ko-KR" sz="1600" dirty="0">
                <a:solidFill>
                  <a:schemeClr val="tx1"/>
                </a:solidFill>
              </a:rPr>
              <a:t>STA 2 requests the BSS load </a:t>
            </a:r>
            <a:r>
              <a:rPr lang="en-US" altLang="ko-KR" sz="1600" dirty="0" smtClean="0">
                <a:solidFill>
                  <a:schemeClr val="tx1"/>
                </a:solidFill>
              </a:rPr>
              <a:t>of </a:t>
            </a:r>
            <a:r>
              <a:rPr lang="en-US" altLang="ko-KR" sz="1600" dirty="0">
                <a:solidFill>
                  <a:schemeClr val="tx1"/>
                </a:solidFill>
              </a:rPr>
              <a:t>all APs affiliated with AP MLD, the AP 2 sends a response frame including BSS load </a:t>
            </a:r>
            <a:r>
              <a:rPr lang="en-US" altLang="ko-KR" sz="1600" dirty="0" smtClean="0">
                <a:solidFill>
                  <a:schemeClr val="tx1"/>
                </a:solidFill>
              </a:rPr>
              <a:t>of </a:t>
            </a:r>
            <a:r>
              <a:rPr lang="en-US" altLang="ko-KR" sz="1600" dirty="0">
                <a:solidFill>
                  <a:schemeClr val="tx1"/>
                </a:solidFill>
              </a:rPr>
              <a:t>AP 1</a:t>
            </a:r>
            <a:r>
              <a:rPr lang="en-US" altLang="ko-KR" sz="1600" dirty="0" smtClean="0">
                <a:solidFill>
                  <a:schemeClr val="tx1"/>
                </a:solidFill>
              </a:rPr>
              <a:t>, 2, </a:t>
            </a:r>
            <a:r>
              <a:rPr lang="en-US" altLang="ko-KR" sz="1600" dirty="0">
                <a:solidFill>
                  <a:schemeClr val="tx1"/>
                </a:solidFill>
              </a:rPr>
              <a:t>3 to STA 2.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 smtClean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2020</a:t>
            </a:r>
            <a:endParaRPr lang="en-GB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4027713"/>
            <a:ext cx="6328141" cy="2257200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2915816" y="4027713"/>
            <a:ext cx="1368152" cy="2066700"/>
          </a:xfrm>
          <a:prstGeom prst="rect">
            <a:avLst/>
          </a:prstGeom>
          <a:noFill/>
          <a:ln w="19050">
            <a:solidFill>
              <a:srgbClr val="00B050"/>
            </a:solidFill>
            <a:prstDash val="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917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 2: The unsolicited method </a:t>
            </a:r>
            <a:br>
              <a:rPr lang="en-US" altLang="ko-KR" dirty="0" smtClean="0"/>
            </a:br>
            <a:r>
              <a:rPr lang="en-US" altLang="ko-KR" dirty="0" smtClean="0"/>
              <a:t>to obtain additional information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An AP </a:t>
            </a:r>
            <a:r>
              <a:rPr lang="en-US" altLang="ko-KR" sz="2000" dirty="0" smtClean="0"/>
              <a:t>can </a:t>
            </a:r>
            <a:r>
              <a:rPr lang="en-US" altLang="ko-KR" sz="2000" dirty="0"/>
              <a:t>provide </a:t>
            </a:r>
            <a:r>
              <a:rPr lang="en-US" altLang="ko-KR" sz="2000" dirty="0" smtClean="0"/>
              <a:t>information of other APs affiliated with AP MLD to a </a:t>
            </a:r>
            <a:r>
              <a:rPr lang="en-US" altLang="ko-KR" sz="2000" dirty="0"/>
              <a:t>STA </a:t>
            </a:r>
            <a:r>
              <a:rPr lang="en-US" altLang="ko-KR" sz="2000" dirty="0" smtClean="0"/>
              <a:t>without </a:t>
            </a:r>
            <a:r>
              <a:rPr lang="en-US" altLang="ko-KR" sz="2000" dirty="0"/>
              <a:t>requesting </a:t>
            </a:r>
            <a:r>
              <a:rPr lang="en-US" altLang="ko-KR" sz="2000" dirty="0" smtClean="0"/>
              <a:t>by the STA.</a:t>
            </a:r>
            <a:endParaRPr lang="en-US" altLang="ko-KR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An AP of AP MLD can send a STA of non-AP MLD a frame to provide </a:t>
            </a:r>
            <a:r>
              <a:rPr lang="en-US" altLang="ko-KR" sz="1600" dirty="0"/>
              <a:t>information (e.g. updated other AP’s capabilities, </a:t>
            </a:r>
            <a:r>
              <a:rPr lang="en-US" altLang="ko-KR" sz="1600" dirty="0" smtClean="0"/>
              <a:t>operation element, BSS parameters) after multi-link setup.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solidFill>
                  <a:schemeClr val="tx1"/>
                </a:solidFill>
              </a:rPr>
              <a:t>The </a:t>
            </a:r>
            <a:r>
              <a:rPr lang="en-US" altLang="ko-KR" sz="1400" dirty="0">
                <a:solidFill>
                  <a:schemeClr val="tx1"/>
                </a:solidFill>
              </a:rPr>
              <a:t>signaling for </a:t>
            </a:r>
            <a:r>
              <a:rPr lang="en-US" altLang="ko-KR" sz="1400" dirty="0" smtClean="0">
                <a:solidFill>
                  <a:schemeClr val="tx1"/>
                </a:solidFill>
              </a:rPr>
              <a:t>notifying </a:t>
            </a:r>
            <a:r>
              <a:rPr lang="en-US" altLang="ko-KR" sz="1400" dirty="0">
                <a:solidFill>
                  <a:schemeClr val="tx1"/>
                </a:solidFill>
              </a:rPr>
              <a:t>specific information is TBD (e.g., FILS Discovery frame, Broadcast Probe response, etc.).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>
                <a:solidFill>
                  <a:schemeClr val="tx1"/>
                </a:solidFill>
              </a:rPr>
              <a:t>The AP may send this information periodically (</a:t>
            </a:r>
            <a:r>
              <a:rPr lang="en-US" altLang="ko-KR" sz="1400" dirty="0" smtClean="0">
                <a:solidFill>
                  <a:schemeClr val="tx1"/>
                </a:solidFill>
              </a:rPr>
              <a:t>e.g., 20 us). </a:t>
            </a:r>
            <a:endParaRPr lang="en-US" altLang="ko-KR" sz="14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For example, an </a:t>
            </a:r>
            <a:r>
              <a:rPr lang="en-US" altLang="ko-KR" sz="1600" dirty="0"/>
              <a:t>AP 2 announces </a:t>
            </a:r>
            <a:r>
              <a:rPr lang="en-US" altLang="ko-KR" sz="1600" dirty="0" smtClean="0"/>
              <a:t>a message </a:t>
            </a:r>
            <a:r>
              <a:rPr lang="en-US" altLang="ko-KR" sz="1600" dirty="0"/>
              <a:t>to STA </a:t>
            </a:r>
            <a:r>
              <a:rPr lang="en-US" altLang="ko-KR" sz="1600" dirty="0" smtClean="0"/>
              <a:t>2 </a:t>
            </a:r>
            <a:r>
              <a:rPr lang="en-US" altLang="ko-KR" sz="1600" dirty="0"/>
              <a:t>to provide changed </a:t>
            </a:r>
            <a:r>
              <a:rPr lang="en-US" altLang="ko-KR" sz="1600" dirty="0" smtClean="0"/>
              <a:t>STR capability </a:t>
            </a:r>
            <a:r>
              <a:rPr lang="en-US" altLang="ko-KR" sz="1600" dirty="0"/>
              <a:t>information</a:t>
            </a:r>
            <a:r>
              <a:rPr lang="en-US" altLang="ko-KR" sz="1600" dirty="0" smtClean="0"/>
              <a:t> of AP MLD.</a:t>
            </a:r>
            <a:endParaRPr lang="en-US" altLang="ko-KR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 smtClean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2020</a:t>
            </a:r>
            <a:endParaRPr lang="en-GB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3918" y="4789937"/>
            <a:ext cx="5040560" cy="1868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4774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Considering the cases where a</a:t>
            </a:r>
            <a:r>
              <a:rPr lang="en-US" altLang="ko-KR" sz="2000" dirty="0" smtClean="0"/>
              <a:t> STA of non-AP MLD </a:t>
            </a:r>
            <a:r>
              <a:rPr lang="en-US" altLang="ko-KR" sz="2000" dirty="0"/>
              <a:t>does not have enough information to determine the suitable switching link, we propose the method </a:t>
            </a:r>
            <a:r>
              <a:rPr lang="en-US" altLang="ko-KR" sz="2000" dirty="0" smtClean="0"/>
              <a:t>for the </a:t>
            </a:r>
            <a:r>
              <a:rPr lang="en-US" altLang="ko-KR" sz="2000" dirty="0"/>
              <a:t>STA to obtain additional </a:t>
            </a:r>
            <a:r>
              <a:rPr lang="en-US" altLang="ko-KR" sz="2000" dirty="0" smtClean="0"/>
              <a:t>information.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solidFill>
                  <a:schemeClr val="tx1"/>
                </a:solidFill>
              </a:rPr>
              <a:t>A STA of non-AP MLD can </a:t>
            </a:r>
            <a:r>
              <a:rPr lang="en-US" altLang="ko-KR" sz="2000" dirty="0">
                <a:solidFill>
                  <a:schemeClr val="tx1"/>
                </a:solidFill>
              </a:rPr>
              <a:t>request specific information of one or more APs not acquired through a beacon to </a:t>
            </a:r>
            <a:r>
              <a:rPr lang="en-US" altLang="ko-KR" sz="2000" dirty="0" smtClean="0">
                <a:solidFill>
                  <a:schemeClr val="tx1"/>
                </a:solidFill>
              </a:rPr>
              <a:t>associated </a:t>
            </a:r>
            <a:r>
              <a:rPr lang="en-US" altLang="ko-KR" sz="2000" dirty="0">
                <a:solidFill>
                  <a:schemeClr val="tx1"/>
                </a:solidFill>
              </a:rPr>
              <a:t>AP MLD.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solidFill>
                  <a:schemeClr val="tx1"/>
                </a:solidFill>
              </a:rPr>
              <a:t>For example, the information can be BSS load of other APs of the associated AP MLD. </a:t>
            </a:r>
            <a:endParaRPr lang="en-US" altLang="ko-KR" sz="2000" dirty="0" smtClean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Also, an AP of AP MLD can provide the updated information of APs </a:t>
            </a:r>
            <a:r>
              <a:rPr lang="en-US" altLang="ko-KR" sz="2000"/>
              <a:t>affiliated </a:t>
            </a:r>
            <a:r>
              <a:rPr lang="en-US" altLang="ko-KR" sz="2000" smtClean="0"/>
              <a:t>with AP </a:t>
            </a:r>
            <a:r>
              <a:rPr lang="en-US" altLang="ko-KR" sz="2000" dirty="0"/>
              <a:t>MLD to STA which is associated with the AP MLD without request from STA</a:t>
            </a:r>
            <a:r>
              <a:rPr lang="en-US" altLang="ko-KR" sz="200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/>
                </a:solidFill>
              </a:rPr>
              <a:t>For example, the information can be </a:t>
            </a:r>
            <a:r>
              <a:rPr lang="en-US" altLang="ko-KR" sz="1600" dirty="0" smtClean="0">
                <a:solidFill>
                  <a:schemeClr val="tx1"/>
                </a:solidFill>
              </a:rPr>
              <a:t>STR capability of the </a:t>
            </a:r>
            <a:r>
              <a:rPr lang="en-US" altLang="ko-KR" sz="1600" dirty="0">
                <a:solidFill>
                  <a:schemeClr val="tx1"/>
                </a:solidFill>
              </a:rPr>
              <a:t>associated AP MLD. </a:t>
            </a:r>
            <a:endParaRPr lang="en-US" altLang="ko-KR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2020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21072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[</a:t>
            </a:r>
            <a:r>
              <a:rPr lang="en-US" altLang="ko-KR" sz="2000" dirty="0"/>
              <a:t>1]: </a:t>
            </a:r>
            <a:r>
              <a:rPr lang="en-US" altLang="ko-KR" sz="2000" dirty="0" smtClean="0"/>
              <a:t>11-19-1262-08-00be-specification-framework-for-tgbe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[</a:t>
            </a:r>
            <a:r>
              <a:rPr lang="en-US" altLang="ko-KR" sz="2000" dirty="0"/>
              <a:t>2</a:t>
            </a:r>
            <a:r>
              <a:rPr lang="en-US" altLang="ko-KR" sz="2000" dirty="0" smtClean="0"/>
              <a:t>]: 11-19-1526 Multi-link power save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2020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251100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 Proposal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solidFill>
                  <a:schemeClr val="tx1"/>
                </a:solidFill>
              </a:rPr>
              <a:t>A </a:t>
            </a:r>
            <a:r>
              <a:rPr lang="en-US" altLang="ko-KR" sz="2000" dirty="0">
                <a:solidFill>
                  <a:schemeClr val="tx1"/>
                </a:solidFill>
              </a:rPr>
              <a:t>STA of a non-AP MLD can request a peer AP of AP MLD </a:t>
            </a:r>
            <a:r>
              <a:rPr lang="en-US" altLang="ko-KR" sz="2000" u="sng" dirty="0">
                <a:solidFill>
                  <a:schemeClr val="tx1"/>
                </a:solidFill>
              </a:rPr>
              <a:t>a part of complete information of other APs </a:t>
            </a:r>
            <a:r>
              <a:rPr lang="en-US" altLang="ko-KR" sz="2000" dirty="0">
                <a:solidFill>
                  <a:schemeClr val="tx1"/>
                </a:solidFill>
              </a:rPr>
              <a:t>of the same AP MLD</a:t>
            </a:r>
            <a:r>
              <a:rPr lang="en-US" altLang="ko-KR" sz="2000" dirty="0" smtClean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solidFill>
                  <a:schemeClr val="tx1"/>
                </a:solidFill>
              </a:rPr>
              <a:t>Using this method, the STA can request only a part of information for other APs currently required.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solidFill>
                  <a:schemeClr val="tx1"/>
                </a:solidFill>
              </a:rPr>
              <a:t>The STA can request any information of other APs (e.g. information which is not included on beacon frame sent from the peer AP) without monitoring other links.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solidFill>
                  <a:schemeClr val="tx1"/>
                </a:solidFill>
              </a:rPr>
              <a:t>The </a:t>
            </a:r>
            <a:r>
              <a:rPr lang="en-US" altLang="ko-KR" sz="1400" dirty="0">
                <a:solidFill>
                  <a:schemeClr val="tx1"/>
                </a:solidFill>
              </a:rPr>
              <a:t>STA can request specific information of other </a:t>
            </a:r>
            <a:r>
              <a:rPr lang="en-US" altLang="ko-KR" sz="1400" dirty="0" smtClean="0">
                <a:solidFill>
                  <a:schemeClr val="tx1"/>
                </a:solidFill>
              </a:rPr>
              <a:t>APs (e.g. </a:t>
            </a:r>
            <a:r>
              <a:rPr lang="en-US" altLang="ko-KR" sz="1400" smtClean="0">
                <a:solidFill>
                  <a:schemeClr val="tx1"/>
                </a:solidFill>
              </a:rPr>
              <a:t>only updated </a:t>
            </a:r>
            <a:r>
              <a:rPr lang="en-US" altLang="ko-KR" sz="1400" dirty="0" smtClean="0">
                <a:solidFill>
                  <a:schemeClr val="tx1"/>
                </a:solidFill>
              </a:rPr>
              <a:t>BSS parameters) before switching/waking up to avoid service disruption.</a:t>
            </a:r>
            <a:endParaRPr lang="en-US" altLang="ko-KR" sz="14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This can be one of the solutions for beacon bloating issue and it will be able to reduce frame overhead by requesting only required </a:t>
            </a:r>
            <a:r>
              <a:rPr lang="en-US" altLang="ko-KR" sz="1600" dirty="0" smtClean="0"/>
              <a:t>information and save more power.</a:t>
            </a:r>
            <a:endParaRPr lang="ko-KR" altLang="ko-KR" sz="1600"/>
          </a:p>
          <a:p>
            <a:pPr>
              <a:buFont typeface="Arial" panose="020B0604020202020204" pitchFamily="34" charset="0"/>
              <a:buChar char="•"/>
            </a:pPr>
            <a:endParaRPr lang="en-US" altLang="ko-KR" dirty="0" smtClean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2020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239556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</a:t>
            </a:r>
            <a:r>
              <a:rPr lang="en-US" altLang="ko-KR" dirty="0" smtClean="0"/>
              <a:t>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solidFill>
                  <a:schemeClr val="tx1"/>
                </a:solidFill>
              </a:rPr>
              <a:t>Do </a:t>
            </a:r>
            <a:r>
              <a:rPr lang="en-US" altLang="ko-KR" sz="2000" dirty="0">
                <a:solidFill>
                  <a:schemeClr val="tx1"/>
                </a:solidFill>
              </a:rPr>
              <a:t>you agree to define the following mechanism</a:t>
            </a:r>
            <a:r>
              <a:rPr lang="en-US" altLang="ko-KR" sz="2000" dirty="0" smtClean="0">
                <a:solidFill>
                  <a:schemeClr val="tx1"/>
                </a:solidFill>
              </a:rPr>
              <a:t>:</a:t>
            </a:r>
            <a:endParaRPr lang="en-US" altLang="ko-KR" sz="16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/>
                </a:solidFill>
              </a:rPr>
              <a:t>A STA of a non-AP MLD can request a peer AP of AP MLD a part of complete information of other APs of the same AP MLD.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/>
                </a:solidFill>
              </a:rPr>
              <a:t>The signaling for requesting the part of complete information is 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/>
                </a:solidFill>
              </a:rPr>
              <a:t>NOTE: As an example, the part of complete information may be information that is not included on the beacon frame sent from the peer AP</a:t>
            </a:r>
            <a:r>
              <a:rPr lang="en-US" altLang="ko-KR" sz="1600" dirty="0" smtClean="0">
                <a:solidFill>
                  <a:schemeClr val="tx1"/>
                </a:solidFill>
              </a:rPr>
              <a:t>.</a:t>
            </a:r>
            <a:endParaRPr lang="en-US" altLang="ko-KR" sz="1600" dirty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2020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401010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 anchor="t" anchorCtr="0">
        <a:spAutoFit/>
      </a:bodyPr>
      <a:lstStyle>
        <a:defPPr algn="ctr" defTabSz="914400" eaLnBrk="1" latinLnBrk="1" hangingPunct="1">
          <a:buClrTx/>
          <a:buSzTx/>
          <a:buFontTx/>
          <a:buNone/>
          <a:defRPr kumimoji="1" sz="1300" b="1" dirty="0" err="1" smtClean="0">
            <a:solidFill>
              <a:srgbClr val="000000"/>
            </a:solidFill>
            <a:latin typeface="Arial" pitchFamily="34" charset="0"/>
            <a:ea typeface="돋움" pitchFamily="50" charset="-127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138003</TotalTime>
  <Words>998</Words>
  <Application>Microsoft Office PowerPoint</Application>
  <PresentationFormat>화면 슬라이드 쇼(4:3)</PresentationFormat>
  <Paragraphs>115</Paragraphs>
  <Slides>9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9</vt:i4>
      </vt:variant>
    </vt:vector>
  </HeadingPairs>
  <TitlesOfParts>
    <vt:vector size="19" baseType="lpstr">
      <vt:lpstr>Arial Unicode MS</vt:lpstr>
      <vt:lpstr>MS Gothic</vt:lpstr>
      <vt:lpstr>굴림</vt:lpstr>
      <vt:lpstr>맑은 고딕</vt:lpstr>
      <vt:lpstr>맑은 고딕</vt:lpstr>
      <vt:lpstr>Batang</vt:lpstr>
      <vt:lpstr>Arial</vt:lpstr>
      <vt:lpstr>Times New Roman</vt:lpstr>
      <vt:lpstr>Office 테마</vt:lpstr>
      <vt:lpstr>디자인 사용자 지정</vt:lpstr>
      <vt:lpstr>MLO: Information Exchange for Link switching</vt:lpstr>
      <vt:lpstr>Overview</vt:lpstr>
      <vt:lpstr>The constraints on obtaining information</vt:lpstr>
      <vt:lpstr>Proposal 1: The solicited method  to obtain additional information</vt:lpstr>
      <vt:lpstr>Proposal 2: The unsolicited method  to obtain additional information</vt:lpstr>
      <vt:lpstr>Conclusion</vt:lpstr>
      <vt:lpstr>Reference</vt:lpstr>
      <vt:lpstr>Recap: Proposal</vt:lpstr>
      <vt:lpstr>SP #1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 format for WUR signal</dc:title>
  <dc:creator>김정기/책임연구원/차세대표준(연)ICS팀(jeongki.kim@lge.com)</dc:creator>
  <cp:lastModifiedBy>Namyeong Kim</cp:lastModifiedBy>
  <cp:revision>3144</cp:revision>
  <cp:lastPrinted>2020-08-04T07:34:21Z</cp:lastPrinted>
  <dcterms:created xsi:type="dcterms:W3CDTF">2016-12-14T01:56:24Z</dcterms:created>
  <dcterms:modified xsi:type="dcterms:W3CDTF">2020-08-05T07:19:23Z</dcterms:modified>
</cp:coreProperties>
</file>