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1" r:id="rId2"/>
  </p:sldMasterIdLst>
  <p:notesMasterIdLst>
    <p:notesMasterId r:id="rId13"/>
  </p:notesMasterIdLst>
  <p:handoutMasterIdLst>
    <p:handoutMasterId r:id="rId14"/>
  </p:handoutMasterIdLst>
  <p:sldIdLst>
    <p:sldId id="256" r:id="rId3"/>
    <p:sldId id="477" r:id="rId4"/>
    <p:sldId id="520" r:id="rId5"/>
    <p:sldId id="521" r:id="rId6"/>
    <p:sldId id="497" r:id="rId7"/>
    <p:sldId id="507" r:id="rId8"/>
    <p:sldId id="514" r:id="rId9"/>
    <p:sldId id="516" r:id="rId10"/>
    <p:sldId id="531" r:id="rId11"/>
    <p:sldId id="527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myeong Kim" initials="NMK" lastIdx="1" clrIdx="0">
    <p:extLst>
      <p:ext uri="{19B8F6BF-5375-455C-9EA6-DF929625EA0E}">
        <p15:presenceInfo xmlns:p15="http://schemas.microsoft.com/office/powerpoint/2012/main" userId="Namyeong Kim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83" autoAdjust="0"/>
    <p:restoredTop sz="85829" autoAdjust="0"/>
  </p:normalViewPr>
  <p:slideViewPr>
    <p:cSldViewPr>
      <p:cViewPr varScale="1">
        <p:scale>
          <a:sx n="106" d="100"/>
          <a:sy n="106" d="100"/>
        </p:scale>
        <p:origin x="1738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3710" y="77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>
              <a:buFontTx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27590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altLang="ko-KR" baseline="0" dirty="0" smtClean="0"/>
          </a:p>
          <a:p>
            <a:pPr marL="171450" indent="-171450">
              <a:buFontTx/>
              <a:buChar char="-"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6380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8105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날짜 개체 틀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260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March 2020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5439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44650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38697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9777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March 2020</a:t>
            </a:r>
            <a:endParaRPr lang="en-GB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0480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8707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6845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2020-06-09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6664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2020-06-09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5510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2020-06-09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40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39D8-0A92-4F05-8F02-3BE59873CCD3}" type="datetimeFigureOut">
              <a:rPr lang="ko-KR" altLang="en-US" smtClean="0"/>
              <a:t>2020-06-09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0535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Namyeong Kim, LGE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802.11-20/0411r1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latinLnBrk="1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latinLnBrk="1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latinLnBrk="1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latinLnBrk="1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latinLnBrk="1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F39D8-0A92-4F05-8F02-3BE59873CCD3}" type="datetimeFigureOut">
              <a:rPr lang="ko-KR" altLang="en-US" smtClean="0"/>
              <a:t>2020-06-09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3B84F-F788-4C3E-A87C-F8FC8B75349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3432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March</a:t>
            </a:r>
            <a:r>
              <a:rPr lang="en-US" dirty="0" smtClean="0"/>
              <a:t> 2020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MLO: Information Exchange for Link switching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</a:t>
            </a:r>
            <a:r>
              <a:rPr lang="en-GB" sz="2000" dirty="0">
                <a:solidFill>
                  <a:schemeClr val="tx1"/>
                </a:solidFill>
              </a:rPr>
              <a:t>ate:</a:t>
            </a:r>
            <a:r>
              <a:rPr lang="en-GB" sz="2000" b="0" dirty="0">
                <a:solidFill>
                  <a:schemeClr val="tx1"/>
                </a:solidFill>
              </a:rPr>
              <a:t> </a:t>
            </a:r>
            <a:r>
              <a:rPr lang="en-GB" sz="2000" b="0" dirty="0" smtClean="0">
                <a:solidFill>
                  <a:schemeClr val="tx1"/>
                </a:solidFill>
              </a:rPr>
              <a:t>2020-03-16</a:t>
            </a:r>
            <a:endParaRPr lang="en-GB" sz="2000" b="0" dirty="0">
              <a:solidFill>
                <a:schemeClr val="tx1"/>
              </a:solidFill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18390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바닥글 개체 틀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altLang="ko-KR" dirty="0" smtClean="0"/>
              <a:t>Namyeong Kim, LGE</a:t>
            </a:r>
            <a:endParaRPr lang="en-GB" altLang="ko-KR" dirty="0"/>
          </a:p>
        </p:txBody>
      </p:sp>
      <p:graphicFrame>
        <p:nvGraphicFramePr>
          <p:cNvPr id="11" name="Table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154845"/>
              </p:ext>
            </p:extLst>
          </p:nvPr>
        </p:nvGraphicFramePr>
        <p:xfrm>
          <a:off x="696912" y="2687960"/>
          <a:ext cx="7707386" cy="2925284"/>
        </p:xfrm>
        <a:graphic>
          <a:graphicData uri="http://schemas.openxmlformats.org/drawingml/2006/table">
            <a:tbl>
              <a:tblPr/>
              <a:tblGrid>
                <a:gridCol w="1573841"/>
                <a:gridCol w="1973829"/>
                <a:gridCol w="1866505"/>
                <a:gridCol w="2293211"/>
              </a:tblGrid>
              <a:tr h="42004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0" dirty="0">
                          <a:latin typeface="+mj-lt"/>
                          <a:ea typeface="Batang"/>
                        </a:rPr>
                        <a:t>Name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Affiliations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+mj-lt"/>
                          <a:ea typeface="Malgun Gothic"/>
                        </a:rPr>
                        <a:t>Address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latin typeface="+mj-lt"/>
                          <a:ea typeface="Malgun Gothic"/>
                        </a:rPr>
                        <a:t>Email</a:t>
                      </a: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Namyeong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Kim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Electronics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LG Seocho</a:t>
                      </a:r>
                      <a:r>
                        <a:rPr lang="en-US" altLang="ko-KR" sz="12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 R&amp;D Campus, Korea</a:t>
                      </a: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 smtClean="0"/>
                        <a:t>namyeong.kim@lge.com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50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kern="1200" dirty="0" smtClean="0">
                          <a:solidFill>
                            <a:schemeClr val="tx1"/>
                          </a:solidFill>
                          <a:latin typeface="+mn-lt"/>
                          <a:ea typeface="Malgun Gothic"/>
                          <a:cs typeface="+mn-cs"/>
                        </a:rPr>
                        <a:t>Jeongki Kim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200" b="0" dirty="0" smtClean="0"/>
                        <a:t>jeongki.kim@lge.com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Insun Jang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prstClr val="black"/>
                          </a:solidFill>
                        </a:rPr>
                        <a:t>insun.jang@lge.com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 Song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 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Sungjin Park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allean.park@lge.com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04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  <a:ea typeface="Malgun Gothic"/>
                        </a:rPr>
                        <a:t>Jinsoo Choi</a:t>
                      </a: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kern="1200" dirty="0" smtClean="0">
                        <a:solidFill>
                          <a:schemeClr val="tx1"/>
                        </a:solidFill>
                        <a:latin typeface="+mn-lt"/>
                        <a:ea typeface="Malgun Gothic"/>
                        <a:cs typeface="+mn-cs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j-lt"/>
                        <a:ea typeface="Malgun Gothic"/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solidFill>
                            <a:schemeClr val="tx1"/>
                          </a:solidFill>
                        </a:rPr>
                        <a:t>js.choi@lge.com</a:t>
                      </a:r>
                      <a:endParaRPr lang="ko-KR" altLang="en-US" sz="1200" smtClean="0">
                        <a:solidFill>
                          <a:schemeClr val="tx1"/>
                        </a:solidFill>
                      </a:endParaRPr>
                    </a:p>
                  </a:txBody>
                  <a:tcPr marL="52026" marR="5202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#3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</a:rPr>
              <a:t>Do you support that 802.11be allows the following operation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An </a:t>
            </a:r>
            <a:r>
              <a:rPr lang="en-US" altLang="ko-KR" sz="1600" dirty="0" smtClean="0">
                <a:solidFill>
                  <a:schemeClr val="tx1"/>
                </a:solidFill>
              </a:rPr>
              <a:t>AP of AP MLD </a:t>
            </a:r>
            <a:r>
              <a:rPr lang="en-US" altLang="ko-KR" sz="1600" dirty="0" smtClean="0">
                <a:solidFill>
                  <a:schemeClr val="tx1"/>
                </a:solidFill>
              </a:rPr>
              <a:t>can send a STA an announcement frame* including </a:t>
            </a:r>
            <a:r>
              <a:rPr lang="en-US" altLang="ko-KR" sz="1600" dirty="0">
                <a:solidFill>
                  <a:schemeClr val="tx1"/>
                </a:solidFill>
              </a:rPr>
              <a:t>information </a:t>
            </a:r>
            <a:r>
              <a:rPr lang="en-US" altLang="ko-KR" sz="1600" dirty="0" smtClean="0">
                <a:solidFill>
                  <a:schemeClr val="tx1"/>
                </a:solidFill>
              </a:rPr>
              <a:t>after multi-link setup.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NOTE 1: The detail in the information is TBD.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/>
              <a:t>NOTE 2: The </a:t>
            </a:r>
            <a:r>
              <a:rPr lang="en-US" altLang="ko-KR" sz="1400" dirty="0" smtClean="0"/>
              <a:t>announcement </a:t>
            </a:r>
            <a:r>
              <a:rPr lang="en-US" altLang="ko-KR" sz="1400" dirty="0"/>
              <a:t>frame is TBD.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19084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Overview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We agreed that 802.11be defines a multi-link setup signaling exchange executed over one link initiated by a non-AP </a:t>
            </a:r>
            <a:r>
              <a:rPr lang="en-US" altLang="ko-KR" sz="2000" dirty="0"/>
              <a:t>MLD with an AP MLD as follows [1]: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Capability for one or more links can be exchanged during the multi-link </a:t>
            </a:r>
            <a:r>
              <a:rPr lang="en-US" altLang="ko-KR" sz="1600" dirty="0" smtClean="0"/>
              <a:t>setup.</a:t>
            </a:r>
            <a:endParaRPr lang="en-US" altLang="ko-KR" sz="16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After multi-link </a:t>
            </a:r>
            <a:r>
              <a:rPr lang="en-US" altLang="ko-KR" sz="2000" dirty="0" smtClean="0"/>
              <a:t>setup, </a:t>
            </a:r>
            <a:r>
              <a:rPr lang="en-US" altLang="ko-KR" sz="2000" dirty="0"/>
              <a:t>a STA </a:t>
            </a:r>
            <a:r>
              <a:rPr lang="en-US" altLang="ko-KR" sz="2000" dirty="0" smtClean="0"/>
              <a:t>may request an AP to switch </a:t>
            </a:r>
            <a:r>
              <a:rPr lang="en-US" altLang="ko-KR" sz="2000" dirty="0"/>
              <a:t>the </a:t>
            </a:r>
            <a:r>
              <a:rPr lang="en-US" altLang="ko-KR" sz="2000" dirty="0" smtClean="0"/>
              <a:t>operating </a:t>
            </a:r>
            <a:r>
              <a:rPr lang="en-US" altLang="ko-KR" sz="2000" dirty="0"/>
              <a:t>link to improve the </a:t>
            </a:r>
            <a:r>
              <a:rPr lang="en-US" altLang="ko-KR" sz="2000" dirty="0" smtClean="0"/>
              <a:t>performance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For example, there </a:t>
            </a:r>
            <a:r>
              <a:rPr lang="en-US" altLang="ko-KR" sz="1600" dirty="0" smtClean="0"/>
              <a:t>are </a:t>
            </a:r>
            <a:r>
              <a:rPr lang="en-US" altLang="ko-KR" sz="1600" dirty="0"/>
              <a:t>the </a:t>
            </a:r>
            <a:r>
              <a:rPr lang="en-US" altLang="ko-KR" sz="1600" dirty="0" smtClean="0"/>
              <a:t>cases </a:t>
            </a:r>
            <a:r>
              <a:rPr lang="en-US" altLang="ko-KR" sz="1600" dirty="0"/>
              <a:t>where the STA is </a:t>
            </a:r>
            <a:r>
              <a:rPr lang="en-US" altLang="ko-KR" sz="1600" dirty="0" smtClean="0"/>
              <a:t>to </a:t>
            </a:r>
            <a:r>
              <a:rPr lang="en-US" altLang="ko-KR" sz="1600" dirty="0"/>
              <a:t>avoid </a:t>
            </a:r>
            <a:r>
              <a:rPr lang="en-US" altLang="ko-KR" sz="1600" dirty="0" smtClean="0"/>
              <a:t>channel congestion or </a:t>
            </a:r>
            <a:r>
              <a:rPr lang="en-US" altLang="ko-KR" sz="1600" dirty="0"/>
              <a:t>interference, and so </a:t>
            </a:r>
            <a:r>
              <a:rPr lang="en-US" altLang="ko-KR" sz="1600" dirty="0"/>
              <a:t>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To select a suitable switching link, the STA should know current cross-link </a:t>
            </a:r>
            <a:r>
              <a:rPr lang="en-US" altLang="ko-KR" sz="2000" dirty="0" smtClean="0"/>
              <a:t>information (</a:t>
            </a:r>
            <a:r>
              <a:rPr lang="en-US" altLang="ko-KR" sz="2000" dirty="0"/>
              <a:t>i.e., </a:t>
            </a:r>
            <a:r>
              <a:rPr lang="en-US" altLang="ko-KR" sz="2000" dirty="0"/>
              <a:t>the information of other </a:t>
            </a:r>
            <a:r>
              <a:rPr lang="en-US" altLang="ko-KR" sz="2000" dirty="0"/>
              <a:t>APs/links)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For </a:t>
            </a:r>
            <a:r>
              <a:rPr lang="en-US" altLang="ko-KR" sz="2000" dirty="0" smtClean="0"/>
              <a:t>this, the STA needs the method to obtain up-to-date information.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076131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The constraints on obtaining information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A STA can </a:t>
            </a:r>
            <a:r>
              <a:rPr lang="en-US" altLang="ko-KR" sz="2000" dirty="0"/>
              <a:t>periodically </a:t>
            </a:r>
            <a:r>
              <a:rPr lang="en-US" altLang="ko-KR" sz="2000" dirty="0" smtClean="0">
                <a:solidFill>
                  <a:schemeClr val="tx1"/>
                </a:solidFill>
              </a:rPr>
              <a:t>acquire the information of other APs from Beacon </a:t>
            </a:r>
            <a:r>
              <a:rPr lang="en-US" altLang="ko-KR" sz="2000" dirty="0">
                <a:solidFill>
                  <a:schemeClr val="tx1"/>
                </a:solidFill>
              </a:rPr>
              <a:t>frame, but there may be some </a:t>
            </a:r>
            <a:r>
              <a:rPr lang="en-US" altLang="ko-KR" sz="2000" dirty="0" smtClean="0">
                <a:solidFill>
                  <a:schemeClr val="tx1"/>
                </a:solidFill>
              </a:rPr>
              <a:t>problems on link switching in the following cases.</a:t>
            </a:r>
            <a:endParaRPr lang="en-US" altLang="ko-KR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</a:rPr>
              <a:t>Case 1: the lack of information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</a:rPr>
              <a:t>Beacon </a:t>
            </a:r>
            <a:r>
              <a:rPr lang="en-US" altLang="ko-KR" sz="1600" dirty="0">
                <a:solidFill>
                  <a:schemeClr val="tx1"/>
                </a:solidFill>
              </a:rPr>
              <a:t>frame</a:t>
            </a:r>
            <a:r>
              <a:rPr lang="en-US" altLang="ko-KR" sz="1600" dirty="0">
                <a:solidFill>
                  <a:schemeClr val="tx1"/>
                </a:solidFill>
              </a:rPr>
              <a:t> </a:t>
            </a:r>
            <a:r>
              <a:rPr lang="en-US" altLang="ko-KR" sz="1600" dirty="0" smtClean="0">
                <a:solidFill>
                  <a:schemeClr val="tx1"/>
                </a:solidFill>
              </a:rPr>
              <a:t>can provide partial information of other APs </a:t>
            </a:r>
            <a:r>
              <a:rPr lang="en-US" altLang="ko-KR" sz="1600" dirty="0" smtClean="0">
                <a:solidFill>
                  <a:schemeClr val="tx1"/>
                </a:solidFill>
              </a:rPr>
              <a:t>to </a:t>
            </a:r>
            <a:r>
              <a:rPr lang="en-US" altLang="ko-KR" sz="1600" dirty="0">
                <a:solidFill>
                  <a:schemeClr val="tx1"/>
                </a:solidFill>
              </a:rPr>
              <a:t>avoid bloating, </a:t>
            </a:r>
            <a:r>
              <a:rPr lang="en-US" altLang="ko-KR" sz="1600" dirty="0" smtClean="0">
                <a:solidFill>
                  <a:schemeClr val="tx1"/>
                </a:solidFill>
              </a:rPr>
              <a:t>which may not provide information neede</a:t>
            </a:r>
            <a:r>
              <a:rPr lang="en-US" altLang="ko-KR" sz="1600" dirty="0">
                <a:solidFill>
                  <a:schemeClr val="tx1"/>
                </a:solidFill>
              </a:rPr>
              <a:t>d for link switching</a:t>
            </a:r>
            <a:r>
              <a:rPr lang="en-US" altLang="ko-KR" sz="1600" dirty="0" smtClean="0">
                <a:solidFill>
                  <a:schemeClr val="tx1"/>
                </a:solidFill>
              </a:rPr>
              <a:t>.</a:t>
            </a:r>
            <a:r>
              <a:rPr lang="en-US" altLang="ko-KR" sz="1400" dirty="0" smtClean="0">
                <a:solidFill>
                  <a:schemeClr val="tx1"/>
                </a:solidFill>
              </a:rPr>
              <a:t> </a:t>
            </a:r>
            <a:endParaRPr lang="en-US" altLang="ko-KR" sz="14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Case 2: the out-of-date </a:t>
            </a:r>
            <a:r>
              <a:rPr lang="en-US" altLang="ko-KR" sz="2000" dirty="0"/>
              <a:t>information </a:t>
            </a:r>
            <a:endParaRPr lang="en-US" altLang="ko-KR" sz="20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A</a:t>
            </a:r>
            <a:r>
              <a:rPr lang="en-US" altLang="ko-KR" sz="1600" dirty="0" smtClean="0"/>
              <a:t> </a:t>
            </a:r>
            <a:r>
              <a:rPr lang="en-US" altLang="ko-KR" sz="1600" dirty="0"/>
              <a:t>STA </a:t>
            </a:r>
            <a:r>
              <a:rPr lang="en-US" altLang="ko-KR" sz="1600" dirty="0" smtClean="0"/>
              <a:t>can have </a:t>
            </a:r>
            <a:r>
              <a:rPr lang="en-US" altLang="ko-KR" sz="1600" dirty="0"/>
              <a:t>too long Beacon interval to get the latest information about </a:t>
            </a:r>
            <a:r>
              <a:rPr lang="en-US" altLang="ko-KR" sz="1600" dirty="0" smtClean="0"/>
              <a:t>link.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Note that the STA which supports constrained battery may have long beacon interval. </a:t>
            </a:r>
            <a:endParaRPr lang="en-US" altLang="ko-KR" sz="1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/>
              <a:t>The previously obtained link information from the beacon frame may be different from the current link </a:t>
            </a:r>
            <a:r>
              <a:rPr lang="en-US" altLang="ko-KR" sz="1600" dirty="0" smtClean="0"/>
              <a:t>information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In </a:t>
            </a:r>
            <a:r>
              <a:rPr lang="en-US" altLang="ko-KR" sz="2000" dirty="0"/>
              <a:t>this contribution, we propose the method for a STA to obtain additional information for link </a:t>
            </a:r>
            <a:r>
              <a:rPr lang="en-US" altLang="ko-KR" sz="2000" dirty="0" smtClean="0"/>
              <a:t>switching.</a:t>
            </a:r>
            <a:endParaRPr lang="en-US" altLang="ko-KR" sz="2000" dirty="0"/>
          </a:p>
          <a:p>
            <a:pPr>
              <a:buFont typeface="Arial" panose="020B0604020202020204" pitchFamily="34" charset="0"/>
              <a:buChar char="•"/>
            </a:pPr>
            <a:endParaRPr lang="en-US" altLang="ko-KR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378879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1: The </a:t>
            </a:r>
            <a:r>
              <a:rPr lang="en-US" altLang="ko-KR" dirty="0"/>
              <a:t>s</a:t>
            </a:r>
            <a:r>
              <a:rPr lang="en-US" altLang="ko-KR" dirty="0" smtClean="0"/>
              <a:t>olicited method </a:t>
            </a:r>
            <a:br>
              <a:rPr lang="en-US" altLang="ko-KR" dirty="0" smtClean="0"/>
            </a:br>
            <a:r>
              <a:rPr lang="en-US" altLang="ko-KR" dirty="0" smtClean="0"/>
              <a:t>to obtain additional information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</a:rPr>
              <a:t>A STA of non-AP MLD can request an AP of AP MLD the specific information of one or more APs of AP MLD after multi-link setup.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On </a:t>
            </a:r>
            <a:r>
              <a:rPr lang="en-US" altLang="ko-KR" sz="1600" dirty="0">
                <a:solidFill>
                  <a:schemeClr val="tx1"/>
                </a:solidFill>
              </a:rPr>
              <a:t>receiving the request frame, the </a:t>
            </a:r>
            <a:r>
              <a:rPr lang="en-US" altLang="ko-KR" sz="1600" dirty="0">
                <a:solidFill>
                  <a:schemeClr val="tx1"/>
                </a:solidFill>
              </a:rPr>
              <a:t>AP sends </a:t>
            </a:r>
            <a:r>
              <a:rPr lang="en-US" altLang="ko-KR" sz="1600" dirty="0">
                <a:solidFill>
                  <a:schemeClr val="tx1"/>
                </a:solidFill>
              </a:rPr>
              <a:t>a response frame including the </a:t>
            </a:r>
            <a:r>
              <a:rPr lang="en-US" altLang="ko-KR" sz="1600" dirty="0" smtClean="0">
                <a:solidFill>
                  <a:schemeClr val="tx1"/>
                </a:solidFill>
              </a:rPr>
              <a:t>information </a:t>
            </a:r>
            <a:r>
              <a:rPr lang="en-US" altLang="ko-KR" sz="1600" dirty="0">
                <a:solidFill>
                  <a:schemeClr val="tx1"/>
                </a:solidFill>
              </a:rPr>
              <a:t>required by the STA</a:t>
            </a:r>
            <a:r>
              <a:rPr lang="en-US" altLang="ko-KR" sz="1600" dirty="0" smtClean="0">
                <a:solidFill>
                  <a:schemeClr val="tx1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For </a:t>
            </a:r>
            <a:r>
              <a:rPr lang="en-US" altLang="ko-KR" sz="1600" dirty="0">
                <a:solidFill>
                  <a:schemeClr val="tx1"/>
                </a:solidFill>
              </a:rPr>
              <a:t>example, </a:t>
            </a:r>
            <a:r>
              <a:rPr lang="en-US" altLang="ko-KR" sz="1600" dirty="0" smtClean="0">
                <a:solidFill>
                  <a:schemeClr val="tx1"/>
                </a:solidFill>
              </a:rPr>
              <a:t>when </a:t>
            </a:r>
            <a:r>
              <a:rPr lang="en-US" altLang="ko-KR" sz="1600" dirty="0">
                <a:solidFill>
                  <a:schemeClr val="tx1"/>
                </a:solidFill>
              </a:rPr>
              <a:t>STA 2 requests the BSS load </a:t>
            </a:r>
            <a:r>
              <a:rPr lang="en-US" altLang="ko-KR" sz="1600" dirty="0" smtClean="0">
                <a:solidFill>
                  <a:schemeClr val="tx1"/>
                </a:solidFill>
              </a:rPr>
              <a:t>of </a:t>
            </a:r>
            <a:r>
              <a:rPr lang="en-US" altLang="ko-KR" sz="1600" dirty="0">
                <a:solidFill>
                  <a:schemeClr val="tx1"/>
                </a:solidFill>
              </a:rPr>
              <a:t>all APs affiliated with AP MLD, the AP 2 sends a response frame including BSS load </a:t>
            </a:r>
            <a:r>
              <a:rPr lang="en-US" altLang="ko-KR" sz="1600" dirty="0" smtClean="0">
                <a:solidFill>
                  <a:schemeClr val="tx1"/>
                </a:solidFill>
              </a:rPr>
              <a:t>of </a:t>
            </a:r>
            <a:r>
              <a:rPr lang="en-US" altLang="ko-KR" sz="1600" dirty="0">
                <a:solidFill>
                  <a:schemeClr val="tx1"/>
                </a:solidFill>
              </a:rPr>
              <a:t>AP 1</a:t>
            </a:r>
            <a:r>
              <a:rPr lang="en-US" altLang="ko-KR" sz="1600" dirty="0" smtClean="0">
                <a:solidFill>
                  <a:schemeClr val="tx1"/>
                </a:solidFill>
              </a:rPr>
              <a:t>, 2, </a:t>
            </a:r>
            <a:r>
              <a:rPr lang="en-US" altLang="ko-KR" sz="1600" dirty="0">
                <a:solidFill>
                  <a:schemeClr val="tx1"/>
                </a:solidFill>
              </a:rPr>
              <a:t>3 to STA 2.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4027713"/>
            <a:ext cx="6328141" cy="2257200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2915816" y="4027713"/>
            <a:ext cx="1368152" cy="2066700"/>
          </a:xfrm>
          <a:prstGeom prst="rect">
            <a:avLst/>
          </a:prstGeom>
          <a:noFill/>
          <a:ln w="19050">
            <a:solidFill>
              <a:srgbClr val="00B050"/>
            </a:solidFill>
            <a:prstDash val="dash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917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Proposal 2: The unsolicited method </a:t>
            </a:r>
            <a:br>
              <a:rPr lang="en-US" altLang="ko-KR" dirty="0" smtClean="0"/>
            </a:br>
            <a:r>
              <a:rPr lang="en-US" altLang="ko-KR" dirty="0" smtClean="0"/>
              <a:t>to obtain additional information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An AP </a:t>
            </a:r>
            <a:r>
              <a:rPr lang="en-US" altLang="ko-KR" sz="2000" dirty="0" smtClean="0"/>
              <a:t>can</a:t>
            </a:r>
            <a:r>
              <a:rPr lang="en-US" altLang="ko-KR" sz="2000" dirty="0" smtClean="0"/>
              <a:t> </a:t>
            </a:r>
            <a:r>
              <a:rPr lang="en-US" altLang="ko-KR" sz="2000" dirty="0"/>
              <a:t>provide </a:t>
            </a:r>
            <a:r>
              <a:rPr lang="en-US" altLang="ko-KR" sz="2000" dirty="0" smtClean="0"/>
              <a:t>information of other APs affiliated with AP MLD to a </a:t>
            </a:r>
            <a:r>
              <a:rPr lang="en-US" altLang="ko-KR" sz="2000" dirty="0"/>
              <a:t>STA </a:t>
            </a:r>
            <a:r>
              <a:rPr lang="en-US" altLang="ko-KR" sz="2000" dirty="0" smtClean="0"/>
              <a:t>without </a:t>
            </a:r>
            <a:r>
              <a:rPr lang="en-US" altLang="ko-KR" sz="2000" dirty="0"/>
              <a:t>requesting </a:t>
            </a:r>
            <a:r>
              <a:rPr lang="en-US" altLang="ko-KR" sz="2000" dirty="0" smtClean="0"/>
              <a:t>by the STA.</a:t>
            </a:r>
            <a:endParaRPr lang="en-US" altLang="ko-KR" sz="2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An AP of AP MLD can send a STA of non-AP MLD a separate frame to provide information after multi-link setup.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>
                <a:solidFill>
                  <a:schemeClr val="tx1"/>
                </a:solidFill>
              </a:rPr>
              <a:t>The </a:t>
            </a:r>
            <a:r>
              <a:rPr lang="en-US" altLang="ko-KR" sz="1400" dirty="0" smtClean="0">
                <a:solidFill>
                  <a:schemeClr val="tx1"/>
                </a:solidFill>
              </a:rPr>
              <a:t>AP </a:t>
            </a:r>
            <a:r>
              <a:rPr lang="en-US" altLang="ko-KR" sz="1400" dirty="0">
                <a:solidFill>
                  <a:schemeClr val="tx1"/>
                </a:solidFill>
              </a:rPr>
              <a:t>can </a:t>
            </a:r>
            <a:r>
              <a:rPr lang="en-US" altLang="ko-KR" sz="1400" dirty="0" smtClean="0">
                <a:solidFill>
                  <a:schemeClr val="tx1"/>
                </a:solidFill>
              </a:rPr>
              <a:t>announce</a:t>
            </a:r>
            <a:r>
              <a:rPr lang="en-US" altLang="ko-KR" sz="1400" dirty="0" smtClean="0">
                <a:solidFill>
                  <a:schemeClr val="tx1"/>
                </a:solidFill>
              </a:rPr>
              <a:t> </a:t>
            </a:r>
            <a:r>
              <a:rPr lang="en-US" altLang="ko-KR" sz="1400" dirty="0">
                <a:solidFill>
                  <a:schemeClr val="tx1"/>
                </a:solidFill>
              </a:rPr>
              <a:t>the information </a:t>
            </a:r>
            <a:r>
              <a:rPr lang="en-US" altLang="ko-KR" sz="1400" dirty="0">
                <a:solidFill>
                  <a:schemeClr val="tx1"/>
                </a:solidFill>
              </a:rPr>
              <a:t>of </a:t>
            </a:r>
            <a:r>
              <a:rPr lang="en-US" altLang="ko-KR" sz="1400" dirty="0">
                <a:solidFill>
                  <a:schemeClr val="tx1"/>
                </a:solidFill>
              </a:rPr>
              <a:t>specific AP affiliated with AP MLD or the all APs affiliated with AP MLD. </a:t>
            </a:r>
            <a:r>
              <a:rPr lang="en-US" altLang="ko-KR" sz="1400" dirty="0">
                <a:solidFill>
                  <a:schemeClr val="tx1"/>
                </a:solidFill>
              </a:rPr>
              <a:t>The details of the information to be notified are TBD</a:t>
            </a:r>
            <a:r>
              <a:rPr lang="en-US" altLang="ko-KR" sz="1400" dirty="0" smtClean="0">
                <a:solidFill>
                  <a:schemeClr val="tx1"/>
                </a:solidFill>
              </a:rPr>
              <a:t>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The </a:t>
            </a:r>
            <a:r>
              <a:rPr lang="en-US" altLang="ko-KR" sz="1400" dirty="0">
                <a:solidFill>
                  <a:schemeClr val="tx1"/>
                </a:solidFill>
              </a:rPr>
              <a:t>signaling for </a:t>
            </a:r>
            <a:r>
              <a:rPr lang="en-US" altLang="ko-KR" sz="1400" dirty="0" smtClean="0">
                <a:solidFill>
                  <a:schemeClr val="tx1"/>
                </a:solidFill>
              </a:rPr>
              <a:t>notifying </a:t>
            </a:r>
            <a:r>
              <a:rPr lang="en-US" altLang="ko-KR" sz="1400" dirty="0">
                <a:solidFill>
                  <a:schemeClr val="tx1"/>
                </a:solidFill>
              </a:rPr>
              <a:t>specific information is TBD. </a:t>
            </a:r>
            <a:endParaRPr lang="en-US" altLang="ko-KR" sz="14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/>
              <a:t>For example, an </a:t>
            </a:r>
            <a:r>
              <a:rPr lang="en-US" altLang="ko-KR" sz="1600" dirty="0"/>
              <a:t>AP 2 announces a separate message to STA 2 to provide changed </a:t>
            </a:r>
            <a:r>
              <a:rPr lang="en-US" altLang="ko-KR" sz="1600" dirty="0" smtClean="0"/>
              <a:t>STR capability </a:t>
            </a:r>
            <a:r>
              <a:rPr lang="en-US" altLang="ko-KR" sz="1600" dirty="0"/>
              <a:t>information</a:t>
            </a:r>
            <a:r>
              <a:rPr lang="en-US" altLang="ko-KR" sz="1600" dirty="0" smtClean="0"/>
              <a:t> of AP MLD.</a:t>
            </a: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0926" y="4587330"/>
            <a:ext cx="5040560" cy="1868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4774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Considering the cases where </a:t>
            </a:r>
            <a:r>
              <a:rPr lang="en-US" altLang="ko-KR" sz="2000" dirty="0"/>
              <a:t>a</a:t>
            </a:r>
            <a:r>
              <a:rPr lang="en-US" altLang="ko-KR" sz="2000" dirty="0" smtClean="0"/>
              <a:t> STA of non-AP MLD </a:t>
            </a:r>
            <a:r>
              <a:rPr lang="en-US" altLang="ko-KR" sz="2000" dirty="0"/>
              <a:t>does not have enough information to determine the suitable switching link, we propose the method </a:t>
            </a:r>
            <a:r>
              <a:rPr lang="en-US" altLang="ko-KR" sz="2000" dirty="0" smtClean="0"/>
              <a:t>for the </a:t>
            </a:r>
            <a:r>
              <a:rPr lang="en-US" altLang="ko-KR" sz="2000" dirty="0"/>
              <a:t>STA to obtain additional </a:t>
            </a:r>
            <a:r>
              <a:rPr lang="en-US" altLang="ko-KR" sz="2000" dirty="0" smtClean="0"/>
              <a:t>information.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>
                <a:solidFill>
                  <a:schemeClr val="tx1"/>
                </a:solidFill>
              </a:rPr>
              <a:t>A STA of non-AP MLD can </a:t>
            </a:r>
            <a:r>
              <a:rPr lang="en-US" altLang="ko-KR" sz="2000" dirty="0">
                <a:solidFill>
                  <a:schemeClr val="tx1"/>
                </a:solidFill>
              </a:rPr>
              <a:t>request specific information of one or more APs not acquired through a beacon to </a:t>
            </a:r>
            <a:r>
              <a:rPr lang="en-US" altLang="ko-KR" sz="2000" dirty="0" smtClean="0">
                <a:solidFill>
                  <a:schemeClr val="tx1"/>
                </a:solidFill>
              </a:rPr>
              <a:t>associated </a:t>
            </a:r>
            <a:r>
              <a:rPr lang="en-US" altLang="ko-KR" sz="2000" dirty="0">
                <a:solidFill>
                  <a:schemeClr val="tx1"/>
                </a:solidFill>
              </a:rPr>
              <a:t>AP MLD.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For example, the information can be BSS load of other APs of the associated AP MLD. 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/>
              <a:t>Also, an AP of AP MLD can provide the updated information of APs affiliated AP MLD to STA which is associated with the AP MLD without request from STA</a:t>
            </a:r>
            <a:r>
              <a:rPr lang="en-US" altLang="ko-KR" sz="2000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</a:rPr>
              <a:t>For example, the information can be </a:t>
            </a:r>
            <a:r>
              <a:rPr lang="en-US" altLang="ko-KR" sz="1600" dirty="0" smtClean="0">
                <a:solidFill>
                  <a:schemeClr val="tx1"/>
                </a:solidFill>
              </a:rPr>
              <a:t>STR capability of the </a:t>
            </a:r>
            <a:r>
              <a:rPr lang="en-US" altLang="ko-KR" sz="1600" dirty="0">
                <a:solidFill>
                  <a:schemeClr val="tx1"/>
                </a:solidFill>
              </a:rPr>
              <a:t>associated AP MLD. </a:t>
            </a:r>
            <a:endParaRPr lang="en-US" altLang="ko-KR" dirty="0">
              <a:solidFill>
                <a:srgbClr val="FF0000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1072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1]: </a:t>
            </a:r>
            <a:r>
              <a:rPr lang="en-US" altLang="ko-KR" sz="2000" dirty="0" smtClean="0"/>
              <a:t>11-19-1262-08-00be-specification-framework-for-tgbe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 smtClean="0"/>
              <a:t>[</a:t>
            </a:r>
            <a:r>
              <a:rPr lang="en-US" altLang="ko-KR" sz="2000" dirty="0"/>
              <a:t>2</a:t>
            </a:r>
            <a:r>
              <a:rPr lang="en-US" altLang="ko-KR" sz="2000" dirty="0" smtClean="0"/>
              <a:t>]: 11-19-1526 Multi-link power save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251100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</a:rPr>
              <a:t>Do you support that 802.11be allows the following operation </a:t>
            </a:r>
            <a:r>
              <a:rPr lang="en-US" altLang="ko-KR" sz="2000" dirty="0" smtClean="0">
                <a:solidFill>
                  <a:schemeClr val="tx1"/>
                </a:solidFill>
              </a:rPr>
              <a:t>:</a:t>
            </a:r>
            <a:endParaRPr lang="en-US" altLang="ko-KR" sz="20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A STA of non-AP MLD can send an AP of AP MLD a request frame to obtain information of other APs of associated AP MLD after multi-link setup.</a:t>
            </a:r>
            <a:endParaRPr lang="en-US" altLang="ko-KR" sz="1600" strike="sngStrike" dirty="0" smtClean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NOTE 1: The detail in the information is TBD.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/>
              <a:t>NOTE 2: The request frame is TBD.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On </a:t>
            </a:r>
            <a:r>
              <a:rPr lang="en-US" altLang="ko-KR" sz="1600" dirty="0">
                <a:solidFill>
                  <a:schemeClr val="tx1"/>
                </a:solidFill>
              </a:rPr>
              <a:t>receiving the request frame from the </a:t>
            </a:r>
            <a:r>
              <a:rPr lang="en-US" altLang="ko-KR" sz="1600" dirty="0" smtClean="0">
                <a:solidFill>
                  <a:schemeClr val="tx1"/>
                </a:solidFill>
              </a:rPr>
              <a:t>STA</a:t>
            </a:r>
            <a:r>
              <a:rPr lang="en-US" altLang="ko-KR" sz="1600" dirty="0">
                <a:solidFill>
                  <a:schemeClr val="tx1"/>
                </a:solidFill>
              </a:rPr>
              <a:t>, the AP can send the STA a response frame including the </a:t>
            </a:r>
            <a:r>
              <a:rPr lang="en-US" altLang="ko-KR" sz="1600" dirty="0" smtClean="0">
                <a:solidFill>
                  <a:schemeClr val="tx1"/>
                </a:solidFill>
              </a:rPr>
              <a:t>requested information.</a:t>
            </a:r>
            <a:endParaRPr lang="en-US" altLang="ko-KR" sz="140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355463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SP </a:t>
            </a:r>
            <a:r>
              <a:rPr lang="en-US" altLang="ko-KR" dirty="0" smtClean="0"/>
              <a:t>#2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ko-KR" sz="2000" dirty="0">
                <a:solidFill>
                  <a:schemeClr val="tx1"/>
                </a:solidFill>
              </a:rPr>
              <a:t>Do you support that 802.11be allows the following operation </a:t>
            </a:r>
            <a:r>
              <a:rPr lang="en-US" altLang="ko-KR" sz="2000" dirty="0" smtClean="0">
                <a:solidFill>
                  <a:schemeClr val="tx1"/>
                </a:solidFill>
              </a:rPr>
              <a:t>:</a:t>
            </a:r>
            <a:endParaRPr lang="en-US" altLang="ko-KR" sz="20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>
                <a:solidFill>
                  <a:schemeClr val="tx1"/>
                </a:solidFill>
              </a:rPr>
              <a:t>A STA </a:t>
            </a:r>
            <a:r>
              <a:rPr lang="en-US" altLang="ko-KR" sz="1600" dirty="0" smtClean="0">
                <a:solidFill>
                  <a:schemeClr val="tx1"/>
                </a:solidFill>
              </a:rPr>
              <a:t>of non-AP MLD can request an AP of AP MLD the specific information of one or more APs of AP MLD after multi-link setup.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NOTE 1: The signaling for indicating the specific information is TBD.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ko-KR" sz="1400" dirty="0" smtClean="0">
                <a:solidFill>
                  <a:schemeClr val="tx1"/>
                </a:solidFill>
              </a:rPr>
              <a:t>NOTE 2: The request frame is TBD.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sz="1600" dirty="0" smtClean="0">
                <a:solidFill>
                  <a:schemeClr val="tx1"/>
                </a:solidFill>
              </a:rPr>
              <a:t>On </a:t>
            </a:r>
            <a:r>
              <a:rPr lang="en-US" altLang="ko-KR" sz="1600" dirty="0">
                <a:solidFill>
                  <a:schemeClr val="tx1"/>
                </a:solidFill>
              </a:rPr>
              <a:t>receiving the request frame from the STA, the AP can send the STA a response frame including the requested information.</a:t>
            </a:r>
            <a:endParaRPr lang="en-US" altLang="ko-KR" sz="1400" dirty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>
              <a:solidFill>
                <a:schemeClr val="tx1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altLang="ko-KR" sz="1600" dirty="0" smtClean="0">
              <a:solidFill>
                <a:schemeClr val="tx1"/>
              </a:solidFill>
            </a:endParaRPr>
          </a:p>
          <a:p>
            <a:pPr lvl="2">
              <a:buFont typeface="Arial" panose="020B0604020202020204" pitchFamily="34" charset="0"/>
              <a:buChar char="•"/>
            </a:pPr>
            <a:endParaRPr lang="en-US" altLang="ko-KR" sz="1400" dirty="0">
              <a:solidFill>
                <a:schemeClr val="tx1"/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smtClean="0"/>
              <a:t>Namyeong Kim, LGE</a:t>
            </a:r>
            <a:endParaRPr lang="en-GB" altLang="ko-KR" dirty="0"/>
          </a:p>
        </p:txBody>
      </p:sp>
      <p:sp>
        <p:nvSpPr>
          <p:cNvPr id="6" name="날짜 개체 틀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smtClean="0"/>
              <a:t>March 2020</a:t>
            </a:r>
            <a:endParaRPr lang="en-GB" altLang="ko-KR" dirty="0"/>
          </a:p>
        </p:txBody>
      </p:sp>
    </p:spTree>
    <p:extLst>
      <p:ext uri="{BB962C8B-B14F-4D97-AF65-F5344CB8AC3E}">
        <p14:creationId xmlns:p14="http://schemas.microsoft.com/office/powerpoint/2010/main" val="4010109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none" rtlCol="0" anchor="t" anchorCtr="0">
        <a:spAutoFit/>
      </a:bodyPr>
      <a:lstStyle>
        <a:defPPr algn="ctr" defTabSz="914400" eaLnBrk="1" latinLnBrk="1" hangingPunct="1">
          <a:buClrTx/>
          <a:buSzTx/>
          <a:buFontTx/>
          <a:buNone/>
          <a:defRPr kumimoji="1" sz="1300" b="1" dirty="0" err="1" smtClean="0">
            <a:solidFill>
              <a:srgbClr val="000000"/>
            </a:solidFill>
            <a:latin typeface="Arial" pitchFamily="34" charset="0"/>
            <a:ea typeface="돋움" pitchFamily="50" charset="-127"/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135905</TotalTime>
  <Words>983</Words>
  <Application>Microsoft Office PowerPoint</Application>
  <PresentationFormat>화면 슬라이드 쇼(4:3)</PresentationFormat>
  <Paragraphs>126</Paragraphs>
  <Slides>10</Slides>
  <Notes>5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10</vt:i4>
      </vt:variant>
    </vt:vector>
  </HeadingPairs>
  <TitlesOfParts>
    <vt:vector size="20" baseType="lpstr">
      <vt:lpstr>Arial Unicode MS</vt:lpstr>
      <vt:lpstr>MS Gothic</vt:lpstr>
      <vt:lpstr>굴림</vt:lpstr>
      <vt:lpstr>맑은 고딕</vt:lpstr>
      <vt:lpstr>맑은 고딕</vt:lpstr>
      <vt:lpstr>Batang</vt:lpstr>
      <vt:lpstr>Arial</vt:lpstr>
      <vt:lpstr>Times New Roman</vt:lpstr>
      <vt:lpstr>Office 테마</vt:lpstr>
      <vt:lpstr>디자인 사용자 지정</vt:lpstr>
      <vt:lpstr>MLO: Information Exchange for Link switching</vt:lpstr>
      <vt:lpstr>Overview</vt:lpstr>
      <vt:lpstr>The constraints on obtaining information</vt:lpstr>
      <vt:lpstr>Proposal 1: The solicited method  to obtain additional information</vt:lpstr>
      <vt:lpstr>Proposal 2: The unsolicited method  to obtain additional information</vt:lpstr>
      <vt:lpstr>Conclusion</vt:lpstr>
      <vt:lpstr>Reference</vt:lpstr>
      <vt:lpstr>SP #1</vt:lpstr>
      <vt:lpstr>SP #2</vt:lpstr>
      <vt:lpstr>SP #3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Frame format for WUR signal</dc:title>
  <dc:creator>김정기/책임연구원/차세대표준(연)ICS팀(jeongki.kim@lge.com)</dc:creator>
  <cp:lastModifiedBy>Namyeong Kim</cp:lastModifiedBy>
  <cp:revision>3081</cp:revision>
  <cp:lastPrinted>1601-01-01T00:00:00Z</cp:lastPrinted>
  <dcterms:created xsi:type="dcterms:W3CDTF">2016-12-14T01:56:24Z</dcterms:created>
  <dcterms:modified xsi:type="dcterms:W3CDTF">2020-06-09T12:27:30Z</dcterms:modified>
</cp:coreProperties>
</file>