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477" r:id="rId4"/>
    <p:sldId id="520" r:id="rId5"/>
    <p:sldId id="521" r:id="rId6"/>
    <p:sldId id="497" r:id="rId7"/>
    <p:sldId id="507" r:id="rId8"/>
    <p:sldId id="514" r:id="rId9"/>
    <p:sldId id="516" r:id="rId10"/>
    <p:sldId id="531" r:id="rId11"/>
    <p:sldId id="52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1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5829" autoAdjust="0"/>
  </p:normalViewPr>
  <p:slideViewPr>
    <p:cSldViewPr>
      <p:cViewPr varScale="1">
        <p:scale>
          <a:sx n="106" d="100"/>
          <a:sy n="106" d="100"/>
        </p:scale>
        <p:origin x="1738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10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baseline="0" dirty="0" smtClean="0"/>
          </a:p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3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0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6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65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86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70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6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51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5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802.11-20/0411r1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39D8-0A92-4F05-8F02-3BE59873CCD3}" type="datetimeFigureOut">
              <a:rPr lang="ko-KR" altLang="en-US" smtClean="0"/>
              <a:t>2020-06-09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March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MLO: Information Exchange for Link switching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2020-03-16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11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54845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An </a:t>
            </a:r>
            <a:r>
              <a:rPr lang="en-US" altLang="ko-KR" sz="1600" dirty="0" smtClean="0">
                <a:solidFill>
                  <a:schemeClr val="tx1"/>
                </a:solidFill>
              </a:rPr>
              <a:t>AP of AP MLD </a:t>
            </a:r>
            <a:r>
              <a:rPr lang="en-US" altLang="ko-KR" sz="1600" dirty="0" smtClean="0">
                <a:solidFill>
                  <a:schemeClr val="tx1"/>
                </a:solidFill>
              </a:rPr>
              <a:t>can send a STA an announcement frame* including </a:t>
            </a:r>
            <a:r>
              <a:rPr lang="en-US" altLang="ko-KR" sz="1600" dirty="0">
                <a:solidFill>
                  <a:schemeClr val="tx1"/>
                </a:solidFill>
              </a:rPr>
              <a:t>information </a:t>
            </a:r>
            <a:r>
              <a:rPr lang="en-US" altLang="ko-KR" sz="1600" dirty="0" smtClean="0">
                <a:solidFill>
                  <a:schemeClr val="tx1"/>
                </a:solidFill>
              </a:rPr>
              <a:t>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NOTE 1: The detail in the information is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NOTE 2: The </a:t>
            </a:r>
            <a:r>
              <a:rPr lang="en-US" altLang="ko-KR" sz="1400" dirty="0" smtClean="0"/>
              <a:t>announcement </a:t>
            </a:r>
            <a:r>
              <a:rPr lang="en-US" altLang="ko-KR" sz="1400" dirty="0"/>
              <a:t>frame is TBD.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08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that 802.11be defines a multi-link setup signaling exchange executed over one link initiated by a non-AP </a:t>
            </a:r>
            <a:r>
              <a:rPr lang="en-US" altLang="ko-KR" sz="2000" dirty="0"/>
              <a:t>MLD with an AP MLD as follows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Capability for one or more links can be exchanged during the multi-link </a:t>
            </a:r>
            <a:r>
              <a:rPr lang="en-US" altLang="ko-KR" sz="1600" dirty="0" smtClean="0"/>
              <a:t>setup.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multi-link </a:t>
            </a:r>
            <a:r>
              <a:rPr lang="en-US" altLang="ko-KR" sz="2000" dirty="0" smtClean="0"/>
              <a:t>setup, </a:t>
            </a:r>
            <a:r>
              <a:rPr lang="en-US" altLang="ko-KR" sz="2000" dirty="0"/>
              <a:t>a STA </a:t>
            </a:r>
            <a:r>
              <a:rPr lang="en-US" altLang="ko-KR" sz="2000" dirty="0" smtClean="0"/>
              <a:t>may request an AP to switch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operating </a:t>
            </a:r>
            <a:r>
              <a:rPr lang="en-US" altLang="ko-KR" sz="2000" dirty="0"/>
              <a:t>link to improve the </a:t>
            </a:r>
            <a:r>
              <a:rPr lang="en-US" altLang="ko-KR" sz="2000" dirty="0" smtClean="0"/>
              <a:t>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there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cases </a:t>
            </a:r>
            <a:r>
              <a:rPr lang="en-US" altLang="ko-KR" sz="1600" dirty="0"/>
              <a:t>where the STA is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avoid </a:t>
            </a:r>
            <a:r>
              <a:rPr lang="en-US" altLang="ko-KR" sz="1600" dirty="0" smtClean="0"/>
              <a:t>channel congestion or </a:t>
            </a:r>
            <a:r>
              <a:rPr lang="en-US" altLang="ko-KR" sz="1600" dirty="0"/>
              <a:t>interference, and so </a:t>
            </a:r>
            <a:r>
              <a:rPr lang="en-US" altLang="ko-KR" sz="1600" dirty="0"/>
              <a:t>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To select a suitable switching link, the STA should know current cross-link </a:t>
            </a:r>
            <a:r>
              <a:rPr lang="en-US" altLang="ko-KR" sz="2000" dirty="0" smtClean="0"/>
              <a:t>information (</a:t>
            </a:r>
            <a:r>
              <a:rPr lang="en-US" altLang="ko-KR" sz="2000" dirty="0"/>
              <a:t>i.e., </a:t>
            </a:r>
            <a:r>
              <a:rPr lang="en-US" altLang="ko-KR" sz="2000" dirty="0"/>
              <a:t>the information of other </a:t>
            </a:r>
            <a:r>
              <a:rPr lang="en-US" altLang="ko-KR" sz="2000" dirty="0"/>
              <a:t>APs/links)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For </a:t>
            </a:r>
            <a:r>
              <a:rPr lang="en-US" altLang="ko-KR" sz="2000" dirty="0" smtClean="0"/>
              <a:t>this, the STA needs the method to obtain up-to-date information.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constraints on obtaining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 STA can </a:t>
            </a:r>
            <a:r>
              <a:rPr lang="en-US" altLang="ko-KR" sz="2000" dirty="0"/>
              <a:t>periodically </a:t>
            </a:r>
            <a:r>
              <a:rPr lang="en-US" altLang="ko-KR" sz="2000" dirty="0" smtClean="0">
                <a:solidFill>
                  <a:schemeClr val="tx1"/>
                </a:solidFill>
              </a:rPr>
              <a:t>acquire the information of other APs from Beacon </a:t>
            </a:r>
            <a:r>
              <a:rPr lang="en-US" altLang="ko-KR" sz="2000" dirty="0">
                <a:solidFill>
                  <a:schemeClr val="tx1"/>
                </a:solidFill>
              </a:rPr>
              <a:t>frame, but there may be some </a:t>
            </a:r>
            <a:r>
              <a:rPr lang="en-US" altLang="ko-KR" sz="2000" dirty="0" smtClean="0">
                <a:solidFill>
                  <a:schemeClr val="tx1"/>
                </a:solidFill>
              </a:rPr>
              <a:t>problems on link switching in the following cases.</a:t>
            </a:r>
            <a:endParaRPr lang="en-US" altLang="ko-KR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Case 1: the lack of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Beacon </a:t>
            </a:r>
            <a:r>
              <a:rPr lang="en-US" altLang="ko-KR" sz="1600" dirty="0">
                <a:solidFill>
                  <a:schemeClr val="tx1"/>
                </a:solidFill>
              </a:rPr>
              <a:t>frame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can provide partial information of other APs </a:t>
            </a:r>
            <a:r>
              <a:rPr lang="en-US" altLang="ko-KR" sz="1600" dirty="0" smtClean="0">
                <a:solidFill>
                  <a:schemeClr val="tx1"/>
                </a:solidFill>
              </a:rPr>
              <a:t>to </a:t>
            </a:r>
            <a:r>
              <a:rPr lang="en-US" altLang="ko-KR" sz="1600" dirty="0">
                <a:solidFill>
                  <a:schemeClr val="tx1"/>
                </a:solidFill>
              </a:rPr>
              <a:t>avoid bloating, </a:t>
            </a:r>
            <a:r>
              <a:rPr lang="en-US" altLang="ko-KR" sz="1600" dirty="0" smtClean="0">
                <a:solidFill>
                  <a:schemeClr val="tx1"/>
                </a:solidFill>
              </a:rPr>
              <a:t>which may not provide information neede</a:t>
            </a:r>
            <a:r>
              <a:rPr lang="en-US" altLang="ko-KR" sz="1600" dirty="0">
                <a:solidFill>
                  <a:schemeClr val="tx1"/>
                </a:solidFill>
              </a:rPr>
              <a:t>d for link switching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the out-of-date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STA </a:t>
            </a:r>
            <a:r>
              <a:rPr lang="en-US" altLang="ko-KR" sz="1600" dirty="0" smtClean="0"/>
              <a:t>can have </a:t>
            </a:r>
            <a:r>
              <a:rPr lang="en-US" altLang="ko-KR" sz="1600" dirty="0"/>
              <a:t>too long Beacon interval to get the latest information about </a:t>
            </a:r>
            <a:r>
              <a:rPr lang="en-US" altLang="ko-KR" sz="1600" dirty="0" smtClean="0"/>
              <a:t>link.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that the STA which supports constrained battery may have long beacon interval. 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previously obtained link information from the beacon frame may be different from the current link </a:t>
            </a:r>
            <a:r>
              <a:rPr lang="en-US" altLang="ko-KR" sz="1600" dirty="0" smtClean="0"/>
              <a:t>information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propose the method for a STA to obtain additional information for link </a:t>
            </a:r>
            <a:r>
              <a:rPr lang="en-US" altLang="ko-KR" sz="2000" dirty="0" smtClean="0"/>
              <a:t>switching.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78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The </a:t>
            </a:r>
            <a:r>
              <a:rPr lang="en-US" altLang="ko-KR" dirty="0"/>
              <a:t>s</a:t>
            </a:r>
            <a:r>
              <a:rPr lang="en-US" altLang="ko-KR" dirty="0" smtClean="0"/>
              <a:t>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A STA of non-AP MLD can request an AP of AP MLD the specific information of one or more APs of AP MLD after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frame, the </a:t>
            </a:r>
            <a:r>
              <a:rPr lang="en-US" altLang="ko-KR" sz="1600" dirty="0">
                <a:solidFill>
                  <a:schemeClr val="tx1"/>
                </a:solidFill>
              </a:rPr>
              <a:t>AP sends </a:t>
            </a:r>
            <a:r>
              <a:rPr lang="en-US" altLang="ko-KR" sz="1600" dirty="0">
                <a:solidFill>
                  <a:schemeClr val="tx1"/>
                </a:solidFill>
              </a:rPr>
              <a:t>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600" dirty="0">
                <a:solidFill>
                  <a:schemeClr val="tx1"/>
                </a:solidFill>
              </a:rPr>
              <a:t>required by the STA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</a:t>
            </a:r>
            <a:r>
              <a:rPr lang="en-US" altLang="ko-KR" sz="1600" dirty="0">
                <a:solidFill>
                  <a:schemeClr val="tx1"/>
                </a:solidFill>
              </a:rPr>
              <a:t>example, </a:t>
            </a:r>
            <a:r>
              <a:rPr lang="en-US" altLang="ko-KR" sz="1600" dirty="0" smtClean="0">
                <a:solidFill>
                  <a:schemeClr val="tx1"/>
                </a:solidFill>
              </a:rPr>
              <a:t>when </a:t>
            </a:r>
            <a:r>
              <a:rPr lang="en-US" altLang="ko-KR" sz="1600" dirty="0">
                <a:solidFill>
                  <a:schemeClr val="tx1"/>
                </a:solidFill>
              </a:rPr>
              <a:t>STA 2 requests the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all APs affiliated with AP MLD, the AP 2 sends a response frame including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AP 1</a:t>
            </a:r>
            <a:r>
              <a:rPr lang="en-US" altLang="ko-KR" sz="1600" dirty="0" smtClean="0">
                <a:solidFill>
                  <a:schemeClr val="tx1"/>
                </a:solidFill>
              </a:rPr>
              <a:t>, 2, </a:t>
            </a:r>
            <a:r>
              <a:rPr lang="en-US" altLang="ko-KR" sz="1600" dirty="0">
                <a:solidFill>
                  <a:schemeClr val="tx1"/>
                </a:solidFill>
              </a:rPr>
              <a:t>3 to STA 2.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027713"/>
            <a:ext cx="6328141" cy="22572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915816" y="4027713"/>
            <a:ext cx="1368152" cy="2066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1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2: The unsolicited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An AP </a:t>
            </a:r>
            <a:r>
              <a:rPr lang="en-US" altLang="ko-KR" sz="2000" dirty="0" smtClean="0"/>
              <a:t>can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provide </a:t>
            </a:r>
            <a:r>
              <a:rPr lang="en-US" altLang="ko-KR" sz="2000" dirty="0" smtClean="0"/>
              <a:t>information of other APs affiliated with AP MLD to a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without </a:t>
            </a:r>
            <a:r>
              <a:rPr lang="en-US" altLang="ko-KR" sz="2000" dirty="0"/>
              <a:t>requesting </a:t>
            </a:r>
            <a:r>
              <a:rPr lang="en-US" altLang="ko-KR" sz="2000" dirty="0" smtClean="0"/>
              <a:t>by the STA.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AP of AP MLD can send a STA of non-AP MLD a separate frame to provide information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The </a:t>
            </a:r>
            <a:r>
              <a:rPr lang="en-US" altLang="ko-KR" sz="1400" dirty="0" smtClean="0">
                <a:solidFill>
                  <a:schemeClr val="tx1"/>
                </a:solidFill>
              </a:rPr>
              <a:t>AP </a:t>
            </a:r>
            <a:r>
              <a:rPr lang="en-US" altLang="ko-KR" sz="1400" dirty="0">
                <a:solidFill>
                  <a:schemeClr val="tx1"/>
                </a:solidFill>
              </a:rPr>
              <a:t>can </a:t>
            </a:r>
            <a:r>
              <a:rPr lang="en-US" altLang="ko-KR" sz="1400" dirty="0" smtClean="0">
                <a:solidFill>
                  <a:schemeClr val="tx1"/>
                </a:solidFill>
              </a:rPr>
              <a:t>announce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>
                <a:solidFill>
                  <a:schemeClr val="tx1"/>
                </a:solidFill>
              </a:rPr>
              <a:t>the information </a:t>
            </a:r>
            <a:r>
              <a:rPr lang="en-US" altLang="ko-KR" sz="1400" dirty="0">
                <a:solidFill>
                  <a:schemeClr val="tx1"/>
                </a:solidFill>
              </a:rPr>
              <a:t>of </a:t>
            </a:r>
            <a:r>
              <a:rPr lang="en-US" altLang="ko-KR" sz="1400" dirty="0">
                <a:solidFill>
                  <a:schemeClr val="tx1"/>
                </a:solidFill>
              </a:rPr>
              <a:t>specific AP affiliated with AP MLD or the all APs affiliated with AP MLD. </a:t>
            </a:r>
            <a:r>
              <a:rPr lang="en-US" altLang="ko-KR" sz="1400" dirty="0">
                <a:solidFill>
                  <a:schemeClr val="tx1"/>
                </a:solidFill>
              </a:rPr>
              <a:t>The details of the information to be notified are TBD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The </a:t>
            </a:r>
            <a:r>
              <a:rPr lang="en-US" altLang="ko-KR" sz="1400" dirty="0">
                <a:solidFill>
                  <a:schemeClr val="tx1"/>
                </a:solidFill>
              </a:rPr>
              <a:t>signaling for </a:t>
            </a:r>
            <a:r>
              <a:rPr lang="en-US" altLang="ko-KR" sz="1400" dirty="0" smtClean="0">
                <a:solidFill>
                  <a:schemeClr val="tx1"/>
                </a:solidFill>
              </a:rPr>
              <a:t>notifying </a:t>
            </a:r>
            <a:r>
              <a:rPr lang="en-US" altLang="ko-KR" sz="1400" dirty="0">
                <a:solidFill>
                  <a:schemeClr val="tx1"/>
                </a:solidFill>
              </a:rPr>
              <a:t>specific information is TBD.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example, an </a:t>
            </a:r>
            <a:r>
              <a:rPr lang="en-US" altLang="ko-KR" sz="1600" dirty="0"/>
              <a:t>AP 2 announces a separate message to STA 2 to provide changed </a:t>
            </a:r>
            <a:r>
              <a:rPr lang="en-US" altLang="ko-KR" sz="1600" dirty="0" smtClean="0"/>
              <a:t>STR capability </a:t>
            </a:r>
            <a:r>
              <a:rPr lang="en-US" altLang="ko-KR" sz="1600" dirty="0"/>
              <a:t>information</a:t>
            </a:r>
            <a:r>
              <a:rPr lang="en-US" altLang="ko-KR" sz="1600" dirty="0" smtClean="0"/>
              <a:t> of AP MLD.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926" y="4587330"/>
            <a:ext cx="5040560" cy="18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7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Considering the cases where </a:t>
            </a:r>
            <a:r>
              <a:rPr lang="en-US" altLang="ko-KR" sz="2000" dirty="0"/>
              <a:t>a</a:t>
            </a:r>
            <a:r>
              <a:rPr lang="en-US" altLang="ko-KR" sz="2000" dirty="0" smtClean="0"/>
              <a:t> STA of non-AP MLD </a:t>
            </a:r>
            <a:r>
              <a:rPr lang="en-US" altLang="ko-KR" sz="2000" dirty="0"/>
              <a:t>does not have enough information to determine the suitable switching link, we propose the method </a:t>
            </a:r>
            <a:r>
              <a:rPr lang="en-US" altLang="ko-KR" sz="2000" dirty="0" smtClean="0"/>
              <a:t>for the </a:t>
            </a:r>
            <a:r>
              <a:rPr lang="en-US" altLang="ko-KR" sz="2000" dirty="0"/>
              <a:t>STA to obtain additional </a:t>
            </a:r>
            <a:r>
              <a:rPr lang="en-US" altLang="ko-KR" sz="2000" dirty="0" smtClean="0"/>
              <a:t>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 STA of non-AP MLD can </a:t>
            </a:r>
            <a:r>
              <a:rPr lang="en-US" altLang="ko-KR" sz="2000" dirty="0">
                <a:solidFill>
                  <a:schemeClr val="tx1"/>
                </a:solidFill>
              </a:rPr>
              <a:t>request specific information of one or more APs not acquired through a beacon to </a:t>
            </a:r>
            <a:r>
              <a:rPr lang="en-US" altLang="ko-KR" sz="2000" dirty="0" smtClean="0">
                <a:solidFill>
                  <a:schemeClr val="tx1"/>
                </a:solidFill>
              </a:rPr>
              <a:t>associated </a:t>
            </a:r>
            <a:r>
              <a:rPr lang="en-US" altLang="ko-KR" sz="2000" dirty="0">
                <a:solidFill>
                  <a:schemeClr val="tx1"/>
                </a:solidFill>
              </a:rPr>
              <a:t>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example, the information can be BSS load of other APs of the associated AP MLD. 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Also, an AP of AP MLD can provide the updated information of APs affiliated AP MLD to STA which is associated with the AP MLD without request from STA</a:t>
            </a:r>
            <a:r>
              <a:rPr lang="en-US" altLang="ko-KR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For example, the information can be </a:t>
            </a:r>
            <a:r>
              <a:rPr lang="en-US" altLang="ko-KR" sz="1600" dirty="0" smtClean="0">
                <a:solidFill>
                  <a:schemeClr val="tx1"/>
                </a:solidFill>
              </a:rPr>
              <a:t>STR capability of the </a:t>
            </a:r>
            <a:r>
              <a:rPr lang="en-US" altLang="ko-KR" sz="1600" dirty="0">
                <a:solidFill>
                  <a:schemeClr val="tx1"/>
                </a:solidFill>
              </a:rPr>
              <a:t>associated AP MLD. </a:t>
            </a:r>
            <a:endParaRPr lang="en-US" altLang="ko-KR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07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1]: </a:t>
            </a:r>
            <a:r>
              <a:rPr lang="en-US" altLang="ko-KR" sz="2000" dirty="0" smtClean="0"/>
              <a:t>11-19-1262-08-00be-specification-framework-for-tgbe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]: 11-19-1526 Multi-link power save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11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 STA of non-AP MLD can send an AP of AP MLD a request frame to obtain information of other APs of associated AP MLD after multi-link setup.</a:t>
            </a:r>
            <a:endParaRPr lang="en-US" altLang="ko-KR" sz="1600" strike="sngStrike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1: The detail in the information is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2: The request frame is TBD.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 from the </a:t>
            </a:r>
            <a:r>
              <a:rPr lang="en-US" altLang="ko-KR" sz="1600" dirty="0" smtClean="0">
                <a:solidFill>
                  <a:schemeClr val="tx1"/>
                </a:solidFill>
              </a:rPr>
              <a:t>STA</a:t>
            </a:r>
            <a:r>
              <a:rPr lang="en-US" altLang="ko-KR" sz="1600" dirty="0">
                <a:solidFill>
                  <a:schemeClr val="tx1"/>
                </a:solidFill>
              </a:rPr>
              <a:t>, the AP can send the STA 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requested information.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546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A STA </a:t>
            </a:r>
            <a:r>
              <a:rPr lang="en-US" altLang="ko-KR" sz="1600" dirty="0" smtClean="0">
                <a:solidFill>
                  <a:schemeClr val="tx1"/>
                </a:solidFill>
              </a:rPr>
              <a:t>of non-AP MLD can request an AP of AP MLD the specific information of one or more APs of AP MLD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1: The signaling for indicating the specific information is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2: The request frame is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 from the STA, the AP can send the STA a response frame including the requested information.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101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135905</TotalTime>
  <Words>983</Words>
  <Application>Microsoft Office PowerPoint</Application>
  <PresentationFormat>화면 슬라이드 쇼(4:3)</PresentationFormat>
  <Paragraphs>126</Paragraphs>
  <Slides>10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굴림</vt:lpstr>
      <vt:lpstr>맑은 고딕</vt:lpstr>
      <vt:lpstr>맑은 고딕</vt:lpstr>
      <vt:lpstr>Batang</vt:lpstr>
      <vt:lpstr>Arial</vt:lpstr>
      <vt:lpstr>Times New Roman</vt:lpstr>
      <vt:lpstr>Office 테마</vt:lpstr>
      <vt:lpstr>디자인 사용자 지정</vt:lpstr>
      <vt:lpstr>MLO: Information Exchange for Link switching</vt:lpstr>
      <vt:lpstr>Overview</vt:lpstr>
      <vt:lpstr>The constraints on obtaining information</vt:lpstr>
      <vt:lpstr>Proposal 1: The solicited method  to obtain additional information</vt:lpstr>
      <vt:lpstr>Proposal 2: The unsolicited method  to obtain additional information</vt:lpstr>
      <vt:lpstr>Conclusion</vt:lpstr>
      <vt:lpstr>Reference</vt:lpstr>
      <vt:lpstr>SP #1</vt:lpstr>
      <vt:lpstr>SP #2</vt:lpstr>
      <vt:lpstr>SP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3081</cp:revision>
  <cp:lastPrinted>1601-01-01T00:00:00Z</cp:lastPrinted>
  <dcterms:created xsi:type="dcterms:W3CDTF">2016-12-14T01:56:24Z</dcterms:created>
  <dcterms:modified xsi:type="dcterms:W3CDTF">2020-06-09T12:27:30Z</dcterms:modified>
</cp:coreProperties>
</file>