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3"/>
  </p:notesMasterIdLst>
  <p:handoutMasterIdLst>
    <p:handoutMasterId r:id="rId14"/>
  </p:handoutMasterIdLst>
  <p:sldIdLst>
    <p:sldId id="256" r:id="rId3"/>
    <p:sldId id="477" r:id="rId4"/>
    <p:sldId id="520" r:id="rId5"/>
    <p:sldId id="521" r:id="rId6"/>
    <p:sldId id="530" r:id="rId7"/>
    <p:sldId id="497" r:id="rId8"/>
    <p:sldId id="507" r:id="rId9"/>
    <p:sldId id="514" r:id="rId10"/>
    <p:sldId id="516" r:id="rId11"/>
    <p:sldId id="52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myeong Kim" initials="NMK" lastIdx="1" clrIdx="0">
    <p:extLst>
      <p:ext uri="{19B8F6BF-5375-455C-9EA6-DF929625EA0E}">
        <p15:presenceInfo xmlns:p15="http://schemas.microsoft.com/office/powerpoint/2012/main" userId="Namyeong K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5383" autoAdjust="0"/>
  </p:normalViewPr>
  <p:slideViewPr>
    <p:cSldViewPr>
      <p:cViewPr varScale="1">
        <p:scale>
          <a:sx n="89" d="100"/>
          <a:sy n="89" d="100"/>
        </p:scale>
        <p:origin x="127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20" y="6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5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4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650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86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77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48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870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84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66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551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53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Namyeong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802.11-20/0411r0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F39D8-0A92-4F05-8F02-3BE59873CCD3}" type="datetimeFigureOut">
              <a:rPr lang="ko-KR" altLang="en-US" smtClean="0"/>
              <a:t>2020-03-16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43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March</a:t>
            </a:r>
            <a:r>
              <a:rPr lang="en-US" dirty="0" smtClean="0"/>
              <a:t>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MLO: Information Exchange for Link switching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</a:t>
            </a:r>
            <a:r>
              <a:rPr lang="en-GB" sz="2000" dirty="0">
                <a:solidFill>
                  <a:schemeClr val="tx1"/>
                </a:solidFill>
              </a:rPr>
              <a:t>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2020-03-16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graphicFrame>
        <p:nvGraphicFramePr>
          <p:cNvPr id="11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54845"/>
              </p:ext>
            </p:extLst>
          </p:nvPr>
        </p:nvGraphicFramePr>
        <p:xfrm>
          <a:off x="696912" y="2687960"/>
          <a:ext cx="7707386" cy="2925284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Namyeong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namyeong.kim@lge.com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Insun Jang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/>
                          </a:solidFill>
                        </a:rPr>
                        <a:t>insun.jang@lge.com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a typeface="Malgun Gothic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js.choi@lge.com</a:t>
                      </a:r>
                      <a:endParaRPr lang="ko-KR" altLang="en-US" sz="1200" smtClean="0">
                        <a:solidFill>
                          <a:schemeClr val="tx1"/>
                        </a:solidFill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An AP can send a STA an announcement frame* including </a:t>
            </a:r>
            <a:r>
              <a:rPr lang="en-US" altLang="ko-KR" sz="1600" dirty="0">
                <a:solidFill>
                  <a:schemeClr val="tx1"/>
                </a:solidFill>
              </a:rPr>
              <a:t>information </a:t>
            </a:r>
            <a:r>
              <a:rPr lang="en-US" altLang="ko-KR" sz="1600" dirty="0" smtClean="0">
                <a:solidFill>
                  <a:schemeClr val="tx1"/>
                </a:solidFill>
              </a:rPr>
              <a:t>for multi-link switching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For example, the information can be BSS load, STR capability, so on. The detail in the information is </a:t>
            </a:r>
            <a:r>
              <a:rPr lang="en-US" altLang="ko-KR" sz="1400" dirty="0" smtClean="0"/>
              <a:t>TBD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*Announcement frame: the exact name is </a:t>
            </a:r>
            <a:r>
              <a:rPr lang="en-US" altLang="ko-KR" sz="1600" dirty="0" smtClean="0">
                <a:solidFill>
                  <a:schemeClr val="tx1"/>
                </a:solidFill>
              </a:rPr>
              <a:t>TBD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084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We agreed that 802.11be defines a multi-link setup signaling exchange executed over one link initiated by a non-AP </a:t>
            </a:r>
            <a:r>
              <a:rPr lang="en-US" altLang="ko-KR" sz="2000" dirty="0"/>
              <a:t>MLD with an AP MLD as follows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Capability for one or more links can be exchanged during the multi-link setup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After multi-link setup completion, a STA </a:t>
            </a:r>
            <a:r>
              <a:rPr lang="en-US" altLang="ko-KR" sz="2000" dirty="0" smtClean="0"/>
              <a:t>may request an AP to switch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operating </a:t>
            </a:r>
            <a:r>
              <a:rPr lang="en-US" altLang="ko-KR" sz="2000" dirty="0"/>
              <a:t>link to improve the </a:t>
            </a:r>
            <a:r>
              <a:rPr lang="en-US" altLang="ko-KR" sz="2000" dirty="0" smtClean="0"/>
              <a:t>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there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cases </a:t>
            </a:r>
            <a:r>
              <a:rPr lang="en-US" altLang="ko-KR" sz="1600" dirty="0"/>
              <a:t>where the STA is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avoid </a:t>
            </a:r>
            <a:r>
              <a:rPr lang="en-US" altLang="ko-KR" sz="1600" dirty="0" smtClean="0"/>
              <a:t>channel congestion or </a:t>
            </a:r>
            <a:r>
              <a:rPr lang="en-US" altLang="ko-KR" sz="1600" dirty="0"/>
              <a:t>interference, </a:t>
            </a:r>
            <a:r>
              <a:rPr lang="en-US" altLang="ko-KR" sz="1600" dirty="0" smtClean="0"/>
              <a:t>so 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To select a suitable switching link, the STA should know current cross-link information (e.g. BSS load, STR capability, etc.)</a:t>
            </a: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For this, the STA needs the method to obtain up-to-date information.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0761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constraints on obtaining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A STA </a:t>
            </a:r>
            <a:r>
              <a:rPr lang="en-US" altLang="ko-KR" sz="2000" dirty="0"/>
              <a:t>may periodically acquire multi-link information from beacon frame, but there may be some problems in cases.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1: the lack of information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case where the beacon frame does not provide information for link switching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Optional information (e.g. cross-link information) may not be included in the beacon </a:t>
            </a:r>
            <a:r>
              <a:rPr lang="en-US" altLang="ko-KR" sz="1400" dirty="0" smtClean="0"/>
              <a:t>frame</a:t>
            </a: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2: the out-of-date </a:t>
            </a:r>
            <a:r>
              <a:rPr lang="en-US" altLang="ko-KR" sz="2000" dirty="0"/>
              <a:t>information </a:t>
            </a:r>
            <a:endParaRPr lang="en-US" altLang="ko-K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case where the STA has too long Beacon interval to get the latest information about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previously obtained link information from the beacon frame may be different from the current link </a:t>
            </a:r>
            <a:r>
              <a:rPr lang="en-US" altLang="ko-KR" sz="1600" dirty="0" smtClean="0"/>
              <a:t>information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propose the method for a STA to obtain additional information for link switching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788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1: The </a:t>
            </a:r>
            <a:r>
              <a:rPr lang="en-US" altLang="ko-KR" dirty="0"/>
              <a:t>s</a:t>
            </a:r>
            <a:r>
              <a:rPr lang="en-US" altLang="ko-KR" dirty="0" smtClean="0"/>
              <a:t>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To obtain additional information for (re)selecting the operating link, a STA can request the information to an AP before requesting link switching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A STA can send an AP a request frame to obtain information for multi-link </a:t>
            </a:r>
            <a:r>
              <a:rPr lang="en-US" altLang="ko-KR" sz="1600" dirty="0" smtClean="0">
                <a:solidFill>
                  <a:schemeClr val="tx1"/>
                </a:solidFill>
              </a:rPr>
              <a:t>switching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 </a:t>
            </a:r>
            <a:r>
              <a:rPr lang="en-US" altLang="ko-KR" sz="1400" dirty="0"/>
              <a:t>STA can </a:t>
            </a:r>
            <a:r>
              <a:rPr lang="en-US" altLang="ko-KR" sz="1400" dirty="0" smtClean="0"/>
              <a:t>request </a:t>
            </a:r>
            <a:r>
              <a:rPr lang="en-US" altLang="ko-KR" sz="1400" dirty="0"/>
              <a:t>the all </a:t>
            </a:r>
            <a:r>
              <a:rPr lang="en-US" altLang="ko-KR" sz="1400" dirty="0" smtClean="0"/>
              <a:t>cross-link information or the </a:t>
            </a:r>
            <a:r>
              <a:rPr lang="en-US" altLang="ko-KR" sz="1400" dirty="0"/>
              <a:t>designated information (e.g. information for the specified link or information for the specified parameter)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the </a:t>
            </a:r>
            <a:r>
              <a:rPr lang="en-US" altLang="ko-KR" sz="1400" dirty="0" smtClean="0"/>
              <a:t>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For example, the </a:t>
            </a:r>
            <a:r>
              <a:rPr lang="en-US" altLang="ko-KR" sz="1400" dirty="0" smtClean="0"/>
              <a:t>information can </a:t>
            </a:r>
            <a:r>
              <a:rPr lang="en-US" altLang="ko-KR" sz="1400" dirty="0"/>
              <a:t>be BSS load, STR capability, so on. The detail in the information is </a:t>
            </a:r>
            <a:r>
              <a:rPr lang="en-US" altLang="ko-KR" sz="1400" dirty="0" smtClean="0"/>
              <a:t>TBD</a:t>
            </a:r>
            <a:endParaRPr lang="en-US" altLang="ko-KR" sz="140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 from the STA, the AP can send the STA a response frame including the </a:t>
            </a:r>
            <a:r>
              <a:rPr lang="en-US" altLang="ko-KR" sz="1600" dirty="0" smtClean="0">
                <a:solidFill>
                  <a:schemeClr val="tx1"/>
                </a:solidFill>
              </a:rPr>
              <a:t>information </a:t>
            </a:r>
            <a:r>
              <a:rPr lang="en-US" altLang="ko-KR" sz="1600" dirty="0">
                <a:solidFill>
                  <a:schemeClr val="tx1"/>
                </a:solidFill>
              </a:rPr>
              <a:t>for multi-link switching  </a:t>
            </a:r>
            <a:endParaRPr lang="en-US" altLang="ko-KR" sz="1600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1591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 1: Proposal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When STA 2 requests the multi-link information to AP 2, the </a:t>
            </a:r>
            <a:r>
              <a:rPr lang="en-US" altLang="ko-KR" sz="2000" dirty="0" smtClean="0"/>
              <a:t>AP 2 sends a response message including cross-link information (e.g. BSS load) to </a:t>
            </a:r>
            <a:r>
              <a:rPr lang="en-US" altLang="ko-KR" sz="2000" dirty="0"/>
              <a:t>STA </a:t>
            </a:r>
            <a:r>
              <a:rPr lang="en-US" altLang="ko-KR" sz="2000" dirty="0" smtClean="0"/>
              <a:t>2</a:t>
            </a: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356992"/>
            <a:ext cx="7344991" cy="2619903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2771800" y="3429000"/>
            <a:ext cx="1512168" cy="2304256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379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2: The unsolicited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An AP may provide </a:t>
            </a:r>
            <a:r>
              <a:rPr lang="en-US" altLang="ko-KR" sz="2000" dirty="0" smtClean="0"/>
              <a:t>information for link switching to a </a:t>
            </a:r>
            <a:r>
              <a:rPr lang="en-US" altLang="ko-KR" sz="2000" dirty="0"/>
              <a:t>STA </a:t>
            </a:r>
            <a:r>
              <a:rPr lang="en-US" altLang="ko-KR" sz="2000" dirty="0" smtClean="0"/>
              <a:t>without </a:t>
            </a:r>
            <a:r>
              <a:rPr lang="en-US" altLang="ko-KR" sz="2000" dirty="0"/>
              <a:t>requesting </a:t>
            </a:r>
            <a:r>
              <a:rPr lang="en-US" altLang="ko-KR" sz="2000" dirty="0" smtClean="0"/>
              <a:t>by the STA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An AP can send a STA a separate frame including information for multi-link switching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For example, the </a:t>
            </a:r>
            <a:r>
              <a:rPr lang="en-US" altLang="ko-KR" sz="1400" dirty="0" smtClean="0"/>
              <a:t>information can </a:t>
            </a:r>
            <a:r>
              <a:rPr lang="en-US" altLang="ko-KR" sz="1400" dirty="0"/>
              <a:t>be BSS load, STR capability, so on. The detail in the information is </a:t>
            </a:r>
            <a:r>
              <a:rPr lang="en-US" altLang="ko-KR" sz="1400" dirty="0" smtClean="0"/>
              <a:t>TBD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An AP 2 announces a separate message to STA 2 to provide information for cross-link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1720" y="4509120"/>
            <a:ext cx="5157468" cy="191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77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Considering the cases where the STA does not have enough information to determine the suitable switching link, we propose the method for a STA to obtain additional information</a:t>
            </a:r>
            <a:endParaRPr lang="en-US" altLang="ko-K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Through the proposed method, the STA can select the suitable operating link improving </a:t>
            </a:r>
            <a:r>
              <a:rPr lang="en-US" altLang="ko-KR" sz="2000" dirty="0"/>
              <a:t>performance regardless of beacon </a:t>
            </a:r>
            <a:r>
              <a:rPr lang="en-US" altLang="ko-KR" sz="2000" dirty="0" smtClean="0"/>
              <a:t>frame reception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07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1]: </a:t>
            </a:r>
            <a:r>
              <a:rPr lang="en-US" altLang="ko-KR" sz="2000" dirty="0" smtClean="0"/>
              <a:t>11-19-1262-08-00be-specification-framework-for-tgbe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]: 11-19-1526 Multi-link power save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5110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</a:t>
            </a:r>
            <a:r>
              <a:rPr lang="en-US" altLang="ko-KR" sz="2000" dirty="0" smtClean="0">
                <a:solidFill>
                  <a:schemeClr val="tx1"/>
                </a:solidFill>
              </a:rPr>
              <a:t>:</a:t>
            </a:r>
            <a:endParaRPr lang="en-US" altLang="ko-KR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A STA can send an AP a request frame to obtain information for multi-link switching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For example, the information can be BSS load, STR capability, so on. The detail in the information is TBD</a:t>
            </a:r>
            <a:endParaRPr lang="en-US" altLang="ko-KR" sz="1400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 </a:t>
            </a:r>
            <a:r>
              <a:rPr lang="en-US" altLang="ko-KR" sz="1400" dirty="0"/>
              <a:t>STA can request the all cross-link information or the designated information (e.g. information for the specified link or information for the specified parameter) to the </a:t>
            </a:r>
            <a:r>
              <a:rPr lang="en-US" altLang="ko-KR" sz="1400" dirty="0" smtClean="0"/>
              <a:t>AP</a:t>
            </a:r>
            <a:endParaRPr lang="en-US" altLang="ko-KR" sz="1400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 from the </a:t>
            </a:r>
            <a:r>
              <a:rPr lang="en-US" altLang="ko-KR" sz="1600" dirty="0" smtClean="0">
                <a:solidFill>
                  <a:schemeClr val="tx1"/>
                </a:solidFill>
              </a:rPr>
              <a:t>STA</a:t>
            </a:r>
            <a:r>
              <a:rPr lang="en-US" altLang="ko-KR" sz="1600" dirty="0">
                <a:solidFill>
                  <a:schemeClr val="tx1"/>
                </a:solidFill>
              </a:rPr>
              <a:t>, the AP can send the STA a response frame including the information for multi-link </a:t>
            </a:r>
            <a:r>
              <a:rPr lang="en-US" altLang="ko-KR" sz="1600" dirty="0" smtClean="0">
                <a:solidFill>
                  <a:schemeClr val="tx1"/>
                </a:solidFill>
              </a:rPr>
              <a:t>switching  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546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134772</TotalTime>
  <Words>828</Words>
  <Application>Microsoft Office PowerPoint</Application>
  <PresentationFormat>화면 슬라이드 쇼(4:3)</PresentationFormat>
  <Paragraphs>108</Paragraphs>
  <Slides>10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굴림</vt:lpstr>
      <vt:lpstr>Malgun Gothic</vt:lpstr>
      <vt:lpstr>Malgun Gothic</vt:lpstr>
      <vt:lpstr>Batang</vt:lpstr>
      <vt:lpstr>Arial</vt:lpstr>
      <vt:lpstr>Times New Roman</vt:lpstr>
      <vt:lpstr>Office 테마</vt:lpstr>
      <vt:lpstr>디자인 사용자 지정</vt:lpstr>
      <vt:lpstr>MLO: Information Exchange for Link switching</vt:lpstr>
      <vt:lpstr>Overview</vt:lpstr>
      <vt:lpstr>The constraints on obtaining information</vt:lpstr>
      <vt:lpstr>Proposal 1: The solicited method  to obtain additional information</vt:lpstr>
      <vt:lpstr>Example 1: Proposal 1</vt:lpstr>
      <vt:lpstr>Proposal 2: The unsolicited method  to obtain additional information</vt:lpstr>
      <vt:lpstr>Conclusion</vt:lpstr>
      <vt:lpstr>Reference</vt:lpstr>
      <vt:lpstr>SP #1</vt:lpstr>
      <vt:lpstr>SP #2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김정기/책임연구원/차세대표준(연)ICS팀(jeongki.kim@lge.com)</dc:creator>
  <cp:lastModifiedBy>Namyeong Kim</cp:lastModifiedBy>
  <cp:revision>2995</cp:revision>
  <cp:lastPrinted>1601-01-01T00:00:00Z</cp:lastPrinted>
  <dcterms:created xsi:type="dcterms:W3CDTF">2016-12-14T01:56:24Z</dcterms:created>
  <dcterms:modified xsi:type="dcterms:W3CDTF">2020-03-16T02:10:48Z</dcterms:modified>
</cp:coreProperties>
</file>