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0" d="100"/>
          <a:sy n="70" d="100"/>
        </p:scale>
        <p:origin x="51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802.11-20/0409r1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365-00-0itu-itu-ahg-minutes-for-feb-25-2020.docx" TargetMode="External"/><Relationship Id="rId2" Type="http://schemas.openxmlformats.org/officeDocument/2006/relationships/hyperlink" Target="https://mentor.ieee.org/802.11/dcn/20/11-20-0299-00-0itu-itu-liaison-ad-hoc-group-itu-ahg-minutes-for-january-28-2020-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2020-03-10</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March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98"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t>Next Steps and </a:t>
            </a:r>
            <a:r>
              <a:rPr lang="en-US" altLang="en-US" dirty="0" smtClean="0"/>
              <a:t>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Mar 2020 Plenary: March 15-20, Atlanta Georgia, USA </a:t>
            </a:r>
            <a:r>
              <a:rPr lang="en-US" sz="2200" b="1" dirty="0" smtClean="0">
                <a:solidFill>
                  <a:srgbClr val="FF0000"/>
                </a:solidFill>
              </a:rPr>
              <a:t>(CANCELLED)</a:t>
            </a:r>
            <a:endParaRPr lang="en-US" sz="2200" b="1" dirty="0">
              <a:solidFill>
                <a:srgbClr val="FF0000"/>
              </a:solidFill>
            </a:endParaRPr>
          </a:p>
          <a:p>
            <a:pPr marL="342900" lvl="2" indent="-342900">
              <a:spcBef>
                <a:spcPts val="300"/>
              </a:spcBef>
              <a:spcAft>
                <a:spcPts val="0"/>
              </a:spcAft>
              <a:buFont typeface="Arial" panose="020B0604020202020204" pitchFamily="34" charset="0"/>
              <a:buChar char="•"/>
              <a:defRPr/>
            </a:pPr>
            <a:r>
              <a:rPr lang="en-US" sz="2200" b="1" dirty="0" smtClean="0"/>
              <a:t>Last call for contribution </a:t>
            </a:r>
            <a:endParaRPr lang="en-US" sz="2200" b="1" dirty="0" smtClean="0"/>
          </a:p>
          <a:p>
            <a:pPr marL="342900" lvl="2" indent="-342900">
              <a:spcBef>
                <a:spcPts val="300"/>
              </a:spcBef>
              <a:spcAft>
                <a:spcPts val="0"/>
              </a:spcAft>
              <a:buFont typeface="Arial" panose="020B0604020202020204" pitchFamily="34" charset="0"/>
              <a:buChar char="•"/>
              <a:defRPr/>
            </a:pPr>
            <a:r>
              <a:rPr lang="en-US" sz="2200" b="1" dirty="0" smtClean="0"/>
              <a:t>Conference </a:t>
            </a:r>
            <a:r>
              <a:rPr lang="en-US" sz="2200" b="1" dirty="0"/>
              <a:t>Call: </a:t>
            </a:r>
            <a:r>
              <a:rPr lang="en-US" sz="2200" b="1" dirty="0" smtClean="0"/>
              <a:t>Mar </a:t>
            </a:r>
            <a:r>
              <a:rPr lang="en-US" sz="2200" b="1" dirty="0" smtClean="0"/>
              <a:t>19, </a:t>
            </a:r>
            <a:r>
              <a:rPr lang="en-US" sz="2200" b="1" dirty="0"/>
              <a:t>2020 Noon EST (9AM PST</a:t>
            </a:r>
            <a:r>
              <a:rPr lang="en-US" sz="2200" b="1" dirty="0" smtClean="0"/>
              <a:t>)</a:t>
            </a:r>
          </a:p>
          <a:p>
            <a:pPr marL="342900" lvl="2" indent="-342900">
              <a:spcBef>
                <a:spcPts val="300"/>
              </a:spcBef>
              <a:spcAft>
                <a:spcPts val="0"/>
              </a:spcAft>
              <a:buFont typeface="Arial" panose="020B0604020202020204" pitchFamily="34" charset="0"/>
              <a:buChar char="•"/>
              <a:defRPr/>
            </a:pPr>
            <a:r>
              <a:rPr lang="en-US" sz="2200" b="1" dirty="0" smtClean="0"/>
              <a:t>Submission of ITU AHG recommendation to 802.18 after March 19</a:t>
            </a:r>
            <a:r>
              <a:rPr lang="en-US" sz="2200" b="1" baseline="30000" dirty="0" smtClean="0"/>
              <a:t>th</a:t>
            </a:r>
            <a:r>
              <a:rPr lang="en-US" sz="2200" b="1" dirty="0" smtClean="0"/>
              <a:t> meeting</a:t>
            </a:r>
          </a:p>
          <a:p>
            <a:pPr marL="342900" lvl="2" indent="-342900">
              <a:spcBef>
                <a:spcPts val="300"/>
              </a:spcBef>
              <a:spcAft>
                <a:spcPts val="0"/>
              </a:spcAft>
              <a:buFont typeface="Arial" panose="020B0604020202020204" pitchFamily="34" charset="0"/>
              <a:buChar char="•"/>
              <a:defRPr/>
            </a:pPr>
            <a:r>
              <a:rPr lang="en-US" sz="2200" b="1" dirty="0" smtClean="0"/>
              <a:t>EC Endorsement for submission to WP 5A</a:t>
            </a:r>
          </a:p>
          <a:p>
            <a:pPr marL="800100" lvl="3" indent="-342900">
              <a:spcBef>
                <a:spcPts val="300"/>
              </a:spcBef>
              <a:spcAft>
                <a:spcPts val="0"/>
              </a:spcAft>
              <a:buFont typeface="Arial" panose="020B0604020202020204" pitchFamily="34" charset="0"/>
              <a:buChar char="•"/>
              <a:defRPr/>
            </a:pPr>
            <a:r>
              <a:rPr lang="pt-BR" sz="2200" dirty="0" smtClean="0"/>
              <a:t>WP 5A Next Meeting: 2020-04-27 </a:t>
            </a:r>
            <a:r>
              <a:rPr lang="pt-BR" sz="2200" dirty="0"/>
              <a:t>to 2020-05-08, ITU-R WP 5A (Deadline 1 week 04-19)</a:t>
            </a:r>
          </a:p>
          <a:p>
            <a:pPr marL="342900" lvl="2" indent="-342900">
              <a:spcBef>
                <a:spcPts val="300"/>
              </a:spcBef>
              <a:spcAft>
                <a:spcPts val="0"/>
              </a:spcAft>
              <a:buFont typeface="Arial" panose="020B0604020202020204" pitchFamily="34" charset="0"/>
              <a:buChar char="•"/>
              <a:defRPr/>
            </a:pPr>
            <a:r>
              <a:rPr lang="en-US" sz="2200" b="1" smtClean="0"/>
              <a:t>Monitoring WP 5A </a:t>
            </a:r>
            <a:r>
              <a:rPr lang="en-US" sz="2200" b="1" dirty="0" smtClean="0"/>
              <a:t>after April 2020 for any needed contributions going forward</a:t>
            </a:r>
            <a:endParaRPr lang="en-US" sz="22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March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March</a:t>
            </a:r>
            <a:r>
              <a:rPr lang="en-US" altLang="en-US" dirty="0" smtClean="0"/>
              <a:t> </a:t>
            </a:r>
            <a:r>
              <a:rPr lang="en-US" altLang="en-US" dirty="0" smtClean="0"/>
              <a:t>10</a:t>
            </a:r>
            <a:r>
              <a:rPr lang="en-US" altLang="en-US" dirty="0" smtClean="0"/>
              <a:t>,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dirty="0" smtClean="0"/>
              <a:t>March </a:t>
            </a:r>
            <a:r>
              <a:rPr lang="en-US" dirty="0"/>
              <a:t>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March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Approval of Agenda</a:t>
            </a:r>
          </a:p>
          <a:p>
            <a:pPr marL="457200" indent="-457200">
              <a:spcBef>
                <a:spcPts val="200"/>
              </a:spcBef>
              <a:buFont typeface="Times New Roman" panose="02020603050405020304" pitchFamily="18" charset="0"/>
              <a:buAutoNum type="arabicPeriod"/>
              <a:defRPr/>
            </a:pPr>
            <a:r>
              <a:rPr lang="en-US" altLang="en-US" sz="2000" dirty="0" smtClean="0"/>
              <a:t>Approval </a:t>
            </a:r>
            <a:r>
              <a:rPr lang="en-US" altLang="en-US" sz="2000" dirty="0"/>
              <a:t>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p>
          <a:p>
            <a:pPr marL="857250" lvl="1" indent="-457200">
              <a:spcBef>
                <a:spcPts val="200"/>
              </a:spcBef>
              <a:buFont typeface="+mj-lt"/>
              <a:buAutoNum type="alphaLcPeriod"/>
              <a:defRPr/>
            </a:pPr>
            <a:r>
              <a:rPr lang="en-US" dirty="0" smtClean="0"/>
              <a:t>Contributions for </a:t>
            </a:r>
            <a:r>
              <a:rPr lang="en-US" dirty="0"/>
              <a:t>Further Discussions: </a:t>
            </a:r>
            <a:r>
              <a:rPr lang="en-US" dirty="0" smtClean="0"/>
              <a:t>11-20-0253-03-0itu</a:t>
            </a:r>
            <a:r>
              <a:rPr lang="en-US" dirty="0" smtClean="0"/>
              <a:t>,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dirty="0" smtClean="0"/>
              <a:t> </a:t>
            </a:r>
            <a:r>
              <a:rPr lang="en-US" dirty="0" smtClean="0"/>
              <a:t>11-20-0254-03-0itu</a:t>
            </a:r>
            <a:r>
              <a:rPr lang="en-US" dirty="0"/>
              <a:t>, Proposed 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Plan for going forward</a:t>
            </a:r>
          </a:p>
          <a:p>
            <a:pPr marL="457200" indent="-457200">
              <a:spcBef>
                <a:spcPts val="200"/>
              </a:spcBef>
              <a:buFont typeface="Times New Roman" panose="02020603050405020304" pitchFamily="18" charset="0"/>
              <a:buAutoNum type="arabicPeriod"/>
              <a:defRPr/>
            </a:pPr>
            <a:r>
              <a:rPr lang="en-US" sz="2000" dirty="0" smtClean="0"/>
              <a:t>Any </a:t>
            </a:r>
            <a:r>
              <a:rPr lang="en-US" sz="2000" dirty="0" smtClean="0"/>
              <a:t>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a:t>
            </a:r>
            <a:r>
              <a:rPr lang="en-US" altLang="en-US" b="0" dirty="0" smtClean="0"/>
              <a:t>March</a:t>
            </a:r>
            <a:r>
              <a:rPr lang="en-US" altLang="en-US" b="0" dirty="0" smtClean="0"/>
              <a:t> </a:t>
            </a:r>
            <a:r>
              <a:rPr lang="en-US" altLang="en-US" b="0" dirty="0" smtClean="0"/>
              <a:t>10</a:t>
            </a:r>
            <a:r>
              <a:rPr lang="en-US" altLang="en-US" b="0" dirty="0" smtClean="0"/>
              <a:t>, </a:t>
            </a:r>
            <a:r>
              <a:rPr lang="en-US" altLang="en-US" b="0" dirty="0"/>
              <a:t>2020 was </a:t>
            </a:r>
            <a:r>
              <a:rPr lang="en-US" altLang="en-US" b="0" dirty="0" smtClean="0"/>
              <a:t>cancelled due to low attendance</a:t>
            </a:r>
            <a:endParaRPr lang="en-US" altLang="en-US" b="0" dirty="0" smtClean="0">
              <a:hlinkClick r:id="rId2"/>
            </a:endParaRPr>
          </a:p>
          <a:p>
            <a:pPr marL="400050" lvl="1" indent="0">
              <a:spcBef>
                <a:spcPts val="200"/>
              </a:spcBef>
              <a:defRPr/>
            </a:pPr>
            <a:r>
              <a:rPr lang="en-US" altLang="en-US" b="0" dirty="0" smtClean="0">
                <a:hlinkClick r:id="rId3"/>
              </a:rPr>
              <a:t>https</a:t>
            </a:r>
            <a:r>
              <a:rPr lang="en-US" altLang="en-US" b="0" dirty="0">
                <a:hlinkClick r:id="rId3"/>
              </a:rPr>
              <a:t>://</a:t>
            </a:r>
            <a:r>
              <a:rPr lang="en-US" altLang="en-US" b="0" dirty="0" smtClean="0">
                <a:hlinkClick r:id="rId3"/>
              </a:rPr>
              <a:t>mentor.ieee.org/802.11/dcn/20/11-20-0365-00-0itu-itu-ahg-minutes-for-feb-25-2020.docx</a:t>
            </a:r>
            <a:r>
              <a:rPr lang="en-US" altLang="en-US" b="0" dirty="0" smtClean="0"/>
              <a:t> </a:t>
            </a:r>
            <a:endParaRPr lang="en-US" altLang="en-US" b="0" dirty="0" smtClean="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a:t>
            </a:r>
            <a:r>
              <a:rPr lang="en-US" dirty="0" smtClean="0"/>
              <a:t>11-20-0253-03-0itu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a:t>
            </a:r>
            <a:r>
              <a:rPr lang="en-US" dirty="0" smtClean="0"/>
              <a:t>11-20-0254-03-0itu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46014</TotalTime>
  <Words>988</Words>
  <Application>Microsoft Office PowerPoint</Application>
  <PresentationFormat>Widescreen</PresentationFormat>
  <Paragraphs>137</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466</cp:revision>
  <cp:lastPrinted>1601-01-01T00:00:00Z</cp:lastPrinted>
  <dcterms:created xsi:type="dcterms:W3CDTF">2017-06-02T20:57:23Z</dcterms:created>
  <dcterms:modified xsi:type="dcterms:W3CDTF">2020-03-10T15:19:13Z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2020-03-10 15:19:13Z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