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3" r:id="rId2"/>
    <p:sldId id="1107" r:id="rId3"/>
    <p:sldId id="1108" r:id="rId4"/>
    <p:sldId id="1109" r:id="rId5"/>
    <p:sldId id="1116" r:id="rId6"/>
    <p:sldId id="1117" r:id="rId7"/>
    <p:sldId id="1118" r:id="rId8"/>
    <p:sldId id="1119" r:id="rId9"/>
    <p:sldId id="1066" r:id="rId10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59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802.11-20/0405r0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LDPC Tone Mapper for</a:t>
            </a:r>
            <a:b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Multiple RU Aggregation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2020-03-16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90467"/>
              </p:ext>
            </p:extLst>
          </p:nvPr>
        </p:nvGraphicFramePr>
        <p:xfrm>
          <a:off x="762000" y="2895598"/>
          <a:ext cx="7620000" cy="2360615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173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err="1" smtClean="0"/>
              <a:t>TGbe</a:t>
            </a:r>
            <a:r>
              <a:rPr lang="en-US" altLang="ko-KR" sz="2000" smtClean="0"/>
              <a:t> agreed on </a:t>
            </a:r>
            <a:r>
              <a:rPr lang="en-US" altLang="ko-KR" sz="2000" dirty="0" smtClean="0"/>
              <a:t>the following texts</a:t>
            </a:r>
          </a:p>
          <a:p>
            <a:pPr lvl="1"/>
            <a:r>
              <a:rPr lang="en-US" altLang="ko-KR" sz="1800" i="1" dirty="0" smtClean="0"/>
              <a:t>“Only </a:t>
            </a:r>
            <a:r>
              <a:rPr lang="en-US" altLang="ko-KR" sz="1800" i="1" dirty="0"/>
              <a:t>allowed small-RU combinations are RU106+RU26 and </a:t>
            </a:r>
            <a:r>
              <a:rPr lang="en-US" altLang="ko-KR" sz="1800" i="1" dirty="0" smtClean="0"/>
              <a:t>RU52+RU26”</a:t>
            </a:r>
          </a:p>
          <a:p>
            <a:pPr lvl="1"/>
            <a:r>
              <a:rPr lang="en-US" altLang="ko-KR" sz="1800" i="1" dirty="0" smtClean="0"/>
              <a:t>“For </a:t>
            </a:r>
            <a:r>
              <a:rPr lang="en-US" altLang="ko-KR" sz="1800" i="1" dirty="0"/>
              <a:t>LDPC coding, for combined RUs sent to a user with RU size less than 242-tone, a single tone mapper shall be </a:t>
            </a:r>
            <a:r>
              <a:rPr lang="en-US" altLang="ko-KR" sz="1800" i="1" dirty="0" smtClean="0"/>
              <a:t>used”</a:t>
            </a:r>
          </a:p>
          <a:p>
            <a:pPr lvl="1"/>
            <a:endParaRPr lang="en-US" altLang="ko-KR" sz="1800" dirty="0" smtClean="0"/>
          </a:p>
          <a:p>
            <a:r>
              <a:rPr lang="en-US" altLang="ko-KR" sz="2000" dirty="0" smtClean="0"/>
              <a:t>In this contribution, we propose LDPC tone mapping distances for small-RU combinations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To this end, we evaluate PER performances for various tone mapping distances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622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LDPC Tone Mapper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11ax, LDPC tone mapping distance for each RU is defined as follows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Given the values above and the number of pilots for each RU, we can select the candidates for D</a:t>
            </a:r>
            <a:r>
              <a:rPr lang="en-US" altLang="ko-KR" sz="2000" baseline="-25000" dirty="0" smtClean="0"/>
              <a:t>TM</a:t>
            </a:r>
            <a:r>
              <a:rPr lang="en-US" altLang="ko-KR" sz="2000" dirty="0" smtClean="0"/>
              <a:t> and D</a:t>
            </a:r>
            <a:r>
              <a:rPr lang="en-US" altLang="ko-KR" sz="2000" baseline="-25000" dirty="0" smtClean="0"/>
              <a:t>TM_DCM</a:t>
            </a:r>
            <a:r>
              <a:rPr lang="en-US" altLang="ko-KR" sz="2000" dirty="0" smtClean="0"/>
              <a:t> of 26+52 and 26+106 combinations as follows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Note that N</a:t>
            </a:r>
            <a:r>
              <a:rPr lang="en-US" altLang="ko-KR" sz="1800" baseline="-25000" dirty="0" smtClean="0"/>
              <a:t>SD</a:t>
            </a:r>
            <a:r>
              <a:rPr lang="en-US" altLang="ko-KR" sz="1800" dirty="0" smtClean="0"/>
              <a:t> is 72 and 126 for 26+52 </a:t>
            </a:r>
            <a:r>
              <a:rPr lang="en-US" altLang="ko-KR" sz="1800" smtClean="0"/>
              <a:t>and 26+106, </a:t>
            </a:r>
            <a:r>
              <a:rPr lang="en-US" altLang="ko-KR" sz="1800" dirty="0" smtClean="0"/>
              <a:t>respectively, </a:t>
            </a:r>
            <a:r>
              <a:rPr lang="en-US" altLang="ko-KR" sz="1800" smtClean="0"/>
              <a:t>assuming the </a:t>
            </a:r>
            <a:r>
              <a:rPr lang="en-US" altLang="ko-KR" sz="1800" dirty="0" smtClean="0"/>
              <a:t>same number of pilots as in 11ax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438400"/>
            <a:ext cx="6310864" cy="1278920"/>
          </a:xfrm>
          <a:prstGeom prst="rect">
            <a:avLst/>
          </a:prstGeom>
        </p:spPr>
      </p:pic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853225"/>
              </p:ext>
            </p:extLst>
          </p:nvPr>
        </p:nvGraphicFramePr>
        <p:xfrm>
          <a:off x="2209800" y="4876800"/>
          <a:ext cx="47244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4800"/>
                <a:gridCol w="1574800"/>
                <a:gridCol w="1574800"/>
              </a:tblGrid>
              <a:tr h="147320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26+52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26+106</a:t>
                      </a:r>
                      <a:endParaRPr lang="ko-KR" altLang="en-US" sz="1400"/>
                    </a:p>
                  </a:txBody>
                  <a:tcPr anchor="ctr"/>
                </a:tc>
              </a:tr>
              <a:tr h="1473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D</a:t>
                      </a:r>
                      <a:r>
                        <a:rPr lang="en-US" altLang="ko-KR" sz="1400" baseline="-25000" dirty="0" smtClean="0"/>
                        <a:t>TM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3,4,6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6,7,9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1473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D</a:t>
                      </a:r>
                      <a:r>
                        <a:rPr lang="en-US" altLang="ko-KR" sz="1400" baseline="-25000" dirty="0" smtClean="0"/>
                        <a:t>TM_DCM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1,2,3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3,7,9</a:t>
                      </a:r>
                      <a:endParaRPr lang="ko-KR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1758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Assumptions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Channel model: </a:t>
            </a:r>
            <a:r>
              <a:rPr lang="en-US" altLang="ko-KR" sz="2000" dirty="0" err="1" smtClean="0"/>
              <a:t>TGnD</a:t>
            </a:r>
            <a:r>
              <a:rPr lang="en-US" altLang="ko-KR" sz="2000" dirty="0" smtClean="0"/>
              <a:t> </a:t>
            </a:r>
            <a:r>
              <a:rPr lang="en-US" altLang="ko-KR" sz="2000" dirty="0" err="1" smtClean="0"/>
              <a:t>NLoS</a:t>
            </a:r>
            <a:endParaRPr lang="en-US" altLang="ko-KR" sz="2000" dirty="0" smtClean="0"/>
          </a:p>
          <a:p>
            <a:r>
              <a:rPr lang="en-US" altLang="ko-KR" sz="2000" dirty="0" smtClean="0"/>
              <a:t>Data size: 200 Bytes</a:t>
            </a:r>
          </a:p>
          <a:p>
            <a:r>
              <a:rPr lang="en-US" altLang="ko-KR" sz="2000" dirty="0" smtClean="0"/>
              <a:t>Antenna technology</a:t>
            </a:r>
          </a:p>
          <a:p>
            <a:pPr lvl="1"/>
            <a:r>
              <a:rPr lang="en-US" altLang="ko-KR" sz="1800" dirty="0" smtClean="0"/>
              <a:t>SISO without or with DCM</a:t>
            </a:r>
          </a:p>
          <a:p>
            <a:pPr lvl="1"/>
            <a:r>
              <a:rPr lang="en-US" altLang="ko-KR" sz="1800" dirty="0" smtClean="0"/>
              <a:t>4x2 MIMO, 2 spatial streams without DCM</a:t>
            </a:r>
          </a:p>
          <a:p>
            <a:r>
              <a:rPr lang="en-US" altLang="ko-KR" sz="2000" dirty="0" smtClean="0"/>
              <a:t>MCS</a:t>
            </a:r>
          </a:p>
          <a:p>
            <a:pPr lvl="1"/>
            <a:r>
              <a:rPr lang="en-US" altLang="ko-KR" sz="1800" dirty="0" smtClean="0"/>
              <a:t>Without DCM: MCS0, MCS1, MCS3, MCS5</a:t>
            </a:r>
          </a:p>
          <a:p>
            <a:pPr lvl="1"/>
            <a:r>
              <a:rPr lang="en-US" altLang="ko-KR" sz="1800" dirty="0" smtClean="0"/>
              <a:t>With </a:t>
            </a:r>
            <a:r>
              <a:rPr lang="en-US" altLang="ko-KR" sz="1800" dirty="0"/>
              <a:t>DCM: MCS0, MCS1, MCS3</a:t>
            </a:r>
          </a:p>
          <a:p>
            <a:r>
              <a:rPr lang="en-US" altLang="ko-KR" sz="2000" dirty="0" smtClean="0"/>
              <a:t>Ideal feedback for MIMO beamforming</a:t>
            </a:r>
          </a:p>
          <a:p>
            <a:r>
              <a:rPr lang="en-US" altLang="ko-KR" sz="2000" dirty="0" smtClean="0"/>
              <a:t>No hardware impairments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633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 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26+52 without DCM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370" y="2667000"/>
            <a:ext cx="3250294" cy="24418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1234" y="2667000"/>
            <a:ext cx="3250294" cy="24418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387428" y="5122700"/>
            <a:ext cx="612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SISO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981946" y="5108800"/>
            <a:ext cx="6888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MIMO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6222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 (2/3)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26+106 without DCM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370" y="2669771"/>
            <a:ext cx="3250294" cy="24418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1234" y="2667000"/>
            <a:ext cx="3250294" cy="24418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387428" y="5124085"/>
            <a:ext cx="612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SISO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981946" y="5110185"/>
            <a:ext cx="6888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MIMO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4558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 (3/3)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With DCM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909" y="2872712"/>
            <a:ext cx="3250294" cy="24418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1234" y="2878346"/>
            <a:ext cx="3250294" cy="24418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387428" y="5334000"/>
            <a:ext cx="612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SISO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981946" y="5320100"/>
            <a:ext cx="6888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SISO</a:t>
            </a:r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2262834" y="2438400"/>
            <a:ext cx="861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0" dirty="0" smtClean="0"/>
              <a:t>26+52</a:t>
            </a:r>
            <a:endParaRPr lang="ko-KR" altLang="en-US" sz="1800"/>
          </a:p>
        </p:txBody>
      </p:sp>
      <p:sp>
        <p:nvSpPr>
          <p:cNvPr id="12" name="TextBox 11"/>
          <p:cNvSpPr txBox="1"/>
          <p:nvPr/>
        </p:nvSpPr>
        <p:spPr>
          <a:xfrm>
            <a:off x="5870962" y="2438400"/>
            <a:ext cx="910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0" dirty="0" smtClean="0"/>
              <a:t>26+106</a:t>
            </a:r>
            <a:endParaRPr lang="ko-KR" altLang="en-US" sz="1800"/>
          </a:p>
        </p:txBody>
      </p:sp>
    </p:spTree>
    <p:extLst>
      <p:ext uri="{BB962C8B-B14F-4D97-AF65-F5344CB8AC3E}">
        <p14:creationId xmlns:p14="http://schemas.microsoft.com/office/powerpoint/2010/main" val="897182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don’t see any big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performance difference among different tone mapping distances in each MCS for both 26+52 and 26+106 combinations with or without DCM</a:t>
            </a:r>
          </a:p>
          <a:p>
            <a:r>
              <a:rPr lang="en-US" altLang="ko-KR" sz="2000" dirty="0" smtClean="0"/>
              <a:t>We propose unified LDPC tone mapping distances for small RU combinations which may be beneficial to </a:t>
            </a:r>
            <a:r>
              <a:rPr lang="en-US" altLang="ko-KR" sz="2000" dirty="0" smtClean="0"/>
              <a:t>implementation</a:t>
            </a:r>
            <a:endParaRPr lang="en-US" altLang="ko-KR" sz="20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Note that these values are also the same as those of 106-tone RU</a:t>
            </a:r>
            <a:endParaRPr lang="en-US" altLang="ko-KR" sz="1800" dirty="0"/>
          </a:p>
          <a:p>
            <a:endParaRPr lang="en-US" altLang="ko-KR" sz="2000" dirty="0" smtClean="0"/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48660"/>
              </p:ext>
            </p:extLst>
          </p:nvPr>
        </p:nvGraphicFramePr>
        <p:xfrm>
          <a:off x="2444478" y="3505200"/>
          <a:ext cx="3651522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7174"/>
                <a:gridCol w="1217174"/>
                <a:gridCol w="1217174"/>
              </a:tblGrid>
              <a:tr h="330200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26+52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26+106</a:t>
                      </a:r>
                      <a:endParaRPr lang="ko-KR" altLang="en-US" sz="1600"/>
                    </a:p>
                  </a:txBody>
                  <a:tcPr anchor="ctr"/>
                </a:tc>
              </a:tr>
              <a:tr h="3302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D</a:t>
                      </a:r>
                      <a:r>
                        <a:rPr lang="en-US" altLang="ko-KR" sz="1600" baseline="-25000" dirty="0" smtClean="0"/>
                        <a:t>TM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302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D</a:t>
                      </a:r>
                      <a:r>
                        <a:rPr lang="en-US" altLang="ko-KR" sz="1600" baseline="-25000" dirty="0" smtClean="0"/>
                        <a:t>TM_DCM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3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3</a:t>
                      </a:r>
                      <a:endParaRPr lang="ko-KR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2048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LDPC tone mapping distance for small-RU aggregation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702652"/>
              </p:ext>
            </p:extLst>
          </p:nvPr>
        </p:nvGraphicFramePr>
        <p:xfrm>
          <a:off x="2286000" y="2514600"/>
          <a:ext cx="3651522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7174"/>
                <a:gridCol w="1217174"/>
                <a:gridCol w="1217174"/>
              </a:tblGrid>
              <a:tr h="330200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26+52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26+106</a:t>
                      </a:r>
                      <a:endParaRPr lang="ko-KR" altLang="en-US" sz="1600"/>
                    </a:p>
                  </a:txBody>
                  <a:tcPr anchor="ctr"/>
                </a:tc>
              </a:tr>
              <a:tr h="3302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D</a:t>
                      </a:r>
                      <a:r>
                        <a:rPr lang="en-US" altLang="ko-KR" sz="1600" baseline="-25000" dirty="0" smtClean="0"/>
                        <a:t>TM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302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D</a:t>
                      </a:r>
                      <a:r>
                        <a:rPr lang="en-US" altLang="ko-KR" sz="1600" baseline="-25000" dirty="0" smtClean="0"/>
                        <a:t>TM_DCM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3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3</a:t>
                      </a:r>
                      <a:endParaRPr lang="ko-KR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0473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263081</TotalTime>
  <Words>464</Words>
  <Application>Microsoft Office PowerPoint</Application>
  <PresentationFormat>화면 슬라이드 쇼(4:3)</PresentationFormat>
  <Paragraphs>136</Paragraphs>
  <Slides>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4" baseType="lpstr">
      <vt:lpstr>굴림</vt:lpstr>
      <vt:lpstr>맑은 고딕</vt:lpstr>
      <vt:lpstr>Arial</vt:lpstr>
      <vt:lpstr>Times New Roman</vt:lpstr>
      <vt:lpstr>802-11-Submission</vt:lpstr>
      <vt:lpstr>LDPC Tone Mapper for Multiple RU Aggregation</vt:lpstr>
      <vt:lpstr>Introduction</vt:lpstr>
      <vt:lpstr>LDPC Tone Mapper</vt:lpstr>
      <vt:lpstr>Simulation Assumptions</vt:lpstr>
      <vt:lpstr>Simulation Results (1/3)</vt:lpstr>
      <vt:lpstr>Simulation Results (2/3)</vt:lpstr>
      <vt:lpstr>Simulation Results (3/3)</vt:lpstr>
      <vt:lpstr>Discussion</vt:lpstr>
      <vt:lpstr>Straw Poll #1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5622</cp:revision>
  <cp:lastPrinted>2019-09-10T23:00:58Z</cp:lastPrinted>
  <dcterms:created xsi:type="dcterms:W3CDTF">2007-05-21T21:00:37Z</dcterms:created>
  <dcterms:modified xsi:type="dcterms:W3CDTF">2020-03-15T23:38:33Z</dcterms:modified>
</cp:coreProperties>
</file>