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287" r:id="rId3"/>
    <p:sldId id="284" r:id="rId4"/>
    <p:sldId id="292" r:id="rId5"/>
    <p:sldId id="291" r:id="rId6"/>
    <p:sldId id="293" r:id="rId7"/>
    <p:sldId id="290" r:id="rId8"/>
    <p:sldId id="285" r:id="rId9"/>
    <p:sldId id="289" r:id="rId10"/>
    <p:sldId id="296" r:id="rId11"/>
    <p:sldId id="288" r:id="rId12"/>
    <p:sldId id="295" r:id="rId13"/>
    <p:sldId id="286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802.11-20/0403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Signaling of Multiple RU aggregation in OFDMA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Comparison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043579"/>
              </p:ext>
            </p:extLst>
          </p:nvPr>
        </p:nvGraphicFramePr>
        <p:xfrm>
          <a:off x="696913" y="2286000"/>
          <a:ext cx="7772400" cy="293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1487"/>
                <a:gridCol w="2057400"/>
                <a:gridCol w="2030413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u="none" dirty="0" smtClean="0">
                          <a:solidFill>
                            <a:schemeClr val="tx1"/>
                          </a:solidFill>
                        </a:rPr>
                        <a:t>Opt-1</a:t>
                      </a:r>
                      <a:r>
                        <a:rPr lang="en-US" altLang="ko-KR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u="none" dirty="0" smtClean="0">
                          <a:solidFill>
                            <a:schemeClr val="tx1"/>
                          </a:solidFill>
                        </a:rPr>
                        <a:t>Opt-2</a:t>
                      </a:r>
                      <a:endParaRPr lang="ko-KR" altLang="en-US" u="none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u="none" dirty="0" smtClean="0">
                          <a:solidFill>
                            <a:schemeClr val="tx1"/>
                          </a:solidFill>
                        </a:rPr>
                        <a:t>Opt-3 </a:t>
                      </a:r>
                      <a:endParaRPr lang="ko-KR" altLang="en-US" u="none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RU allocation subfield*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New/modified</a:t>
                      </a:r>
                      <a:r>
                        <a:rPr lang="en-US" altLang="ko-K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Reusing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Reusing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Expandability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Restricted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Additional</a:t>
                      </a:r>
                      <a:r>
                        <a:rPr lang="en-US" altLang="ko-K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 information*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Not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Additional</a:t>
                      </a:r>
                      <a:r>
                        <a:rPr lang="en-US" altLang="ko-K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signaling overhead*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Not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6913" y="6172200"/>
            <a:ext cx="3732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compared with RU allocation subfield defined in 11ax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265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introduced the three options to support the allocation of M-RU combinations. </a:t>
            </a:r>
          </a:p>
          <a:p>
            <a:pPr lvl="1"/>
            <a:r>
              <a:rPr lang="en-US" altLang="ko-KR" dirty="0" smtClean="0"/>
              <a:t>Option 1 : </a:t>
            </a:r>
            <a:r>
              <a:rPr lang="en-US" altLang="ko-KR" dirty="0"/>
              <a:t>enhance RU allocation subfield</a:t>
            </a:r>
          </a:p>
          <a:p>
            <a:pPr lvl="2"/>
            <a:r>
              <a:rPr lang="en-US" altLang="ko-KR" dirty="0" smtClean="0"/>
              <a:t>In order to support the various allocation cases, the allocation subfield consists of more bits than 11ax.  </a:t>
            </a:r>
          </a:p>
          <a:p>
            <a:pPr lvl="1"/>
            <a:r>
              <a:rPr lang="en-US" altLang="ko-KR" dirty="0" smtClean="0"/>
              <a:t>Option 2 </a:t>
            </a:r>
            <a:r>
              <a:rPr lang="en-US" altLang="ko-KR" dirty="0"/>
              <a:t>: leverage the STA-ID</a:t>
            </a:r>
          </a:p>
          <a:p>
            <a:pPr lvl="2"/>
            <a:r>
              <a:rPr lang="en-US" altLang="ko-KR" dirty="0" smtClean="0"/>
              <a:t>It use the same STA-ID in user field corresponding allocated M-RU</a:t>
            </a:r>
          </a:p>
          <a:p>
            <a:pPr lvl="1"/>
            <a:r>
              <a:rPr lang="en-US" altLang="ko-KR" dirty="0" smtClean="0"/>
              <a:t>Option 3 : </a:t>
            </a:r>
            <a:r>
              <a:rPr lang="en-US" altLang="ko-KR" dirty="0"/>
              <a:t>leverage the reserved bits of RU allocation subfield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It use the reserved </a:t>
            </a:r>
            <a:r>
              <a:rPr lang="en-US" altLang="ko-KR" dirty="0"/>
              <a:t>bits in </a:t>
            </a:r>
            <a:r>
              <a:rPr lang="en-US" altLang="ko-KR" dirty="0" smtClean="0"/>
              <a:t>RU allocation subfield defined in 11ax.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067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indicate the allocated Multiple RU aggregation in OFDMA transmission? </a:t>
            </a:r>
          </a:p>
          <a:p>
            <a:pPr lvl="1"/>
            <a:r>
              <a:rPr lang="en-US" altLang="ko-KR" dirty="0" smtClean="0"/>
              <a:t>A: opt-1</a:t>
            </a:r>
          </a:p>
          <a:p>
            <a:pPr lvl="1"/>
            <a:r>
              <a:rPr lang="en-US" altLang="ko-KR" dirty="0" smtClean="0"/>
              <a:t>B: op</a:t>
            </a:r>
            <a:r>
              <a:rPr lang="en-US" altLang="ko-KR" dirty="0"/>
              <a:t>t-</a:t>
            </a:r>
            <a:r>
              <a:rPr lang="en-US" altLang="ko-KR" dirty="0" smtClean="0"/>
              <a:t>2</a:t>
            </a:r>
          </a:p>
          <a:p>
            <a:pPr lvl="1"/>
            <a:r>
              <a:rPr lang="en-US" altLang="ko-KR" dirty="0" smtClean="0"/>
              <a:t>C: op</a:t>
            </a:r>
            <a:r>
              <a:rPr lang="en-US" altLang="ko-KR" dirty="0"/>
              <a:t>t-</a:t>
            </a:r>
            <a:r>
              <a:rPr lang="en-US" altLang="ko-KR" dirty="0" smtClean="0"/>
              <a:t>3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 A/B/C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8409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</a:t>
            </a:r>
            <a:r>
              <a:rPr lang="en-GB" altLang="ko-KR" dirty="0"/>
              <a:t>IEEE </a:t>
            </a:r>
            <a:r>
              <a:rPr lang="en-GB" altLang="ko-KR" dirty="0" smtClean="0"/>
              <a:t>802.11-19/1262r7, </a:t>
            </a:r>
            <a:r>
              <a:rPr lang="en-US" altLang="ko-KR" dirty="0"/>
              <a:t>Specification Framework for </a:t>
            </a:r>
            <a:r>
              <a:rPr lang="en-US" altLang="ko-KR" dirty="0" err="1"/>
              <a:t>TGbe</a:t>
            </a:r>
            <a:endParaRPr lang="en-US" altLang="ko-KR" dirty="0" smtClean="0"/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P802.11ax™/D6.0, November 2019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9990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11be TG has approved the following motions related to multiple RU aggregation[1] :</a:t>
            </a:r>
          </a:p>
          <a:p>
            <a:pPr lvl="1"/>
            <a:r>
              <a:rPr lang="en-US" altLang="ko-KR" i="1" dirty="0"/>
              <a:t>Combination of small-size RUs shall not cross 20 MHz channel boundary.</a:t>
            </a:r>
          </a:p>
          <a:p>
            <a:pPr lvl="2"/>
            <a:r>
              <a:rPr lang="en-US" altLang="ko-KR" i="1" dirty="0" smtClean="0"/>
              <a:t>The </a:t>
            </a:r>
            <a:r>
              <a:rPr lang="en-US" altLang="ko-KR" i="1" dirty="0"/>
              <a:t>combination that includes RU 106 plus center 26-tone RU case is TBD.</a:t>
            </a:r>
          </a:p>
          <a:p>
            <a:pPr lvl="1"/>
            <a:r>
              <a:rPr lang="en-US" altLang="ko-KR" i="1" dirty="0" smtClean="0"/>
              <a:t>Only </a:t>
            </a:r>
            <a:r>
              <a:rPr lang="en-US" altLang="ko-KR" i="1" dirty="0"/>
              <a:t>allowed small-size RU combinations are RU106+RU26 and RU52+RU26.</a:t>
            </a:r>
          </a:p>
          <a:p>
            <a:pPr lvl="1"/>
            <a:r>
              <a:rPr lang="en-US" altLang="ko-KR" i="1" dirty="0" smtClean="0"/>
              <a:t>For </a:t>
            </a:r>
            <a:r>
              <a:rPr lang="en-US" altLang="ko-KR" i="1" dirty="0"/>
              <a:t>20 MHz and 40 MHz PPDU, within 20 MHz boundary, any contiguous RU26 and RU106 can be combined</a:t>
            </a:r>
            <a:r>
              <a:rPr lang="en-US" altLang="ko-KR" i="1" dirty="0" smtClean="0"/>
              <a:t>.</a:t>
            </a:r>
          </a:p>
          <a:p>
            <a:pPr lvl="1"/>
            <a:r>
              <a:rPr lang="en-GB" altLang="ko-KR" i="1" dirty="0" smtClean="0"/>
              <a:t>In </a:t>
            </a:r>
            <a:r>
              <a:rPr lang="en-GB" altLang="ko-KR" i="1" dirty="0"/>
              <a:t>80 MHz OFDMA the following large RU combinations are </a:t>
            </a:r>
            <a:r>
              <a:rPr lang="en-GB" altLang="ko-KR" i="1" dirty="0" smtClean="0"/>
              <a:t>supported</a:t>
            </a:r>
          </a:p>
          <a:p>
            <a:pPr lvl="2"/>
            <a:r>
              <a:rPr lang="en-GB" altLang="ko-KR" i="1" dirty="0"/>
              <a:t>484 + </a:t>
            </a:r>
            <a:r>
              <a:rPr lang="en-GB" altLang="ko-KR" i="1" dirty="0" smtClean="0"/>
              <a:t>242</a:t>
            </a:r>
          </a:p>
          <a:p>
            <a:pPr lvl="1"/>
            <a:r>
              <a:rPr lang="en-GB" altLang="ko-KR" i="1" dirty="0"/>
              <a:t>In 160 MHz OFDMA the following large RU combinations are supported.</a:t>
            </a:r>
            <a:endParaRPr lang="ko-KR" altLang="ko-KR" i="1"/>
          </a:p>
          <a:p>
            <a:pPr lvl="2"/>
            <a:r>
              <a:rPr lang="en-GB" altLang="ko-KR" i="1" dirty="0"/>
              <a:t>484 + </a:t>
            </a:r>
            <a:r>
              <a:rPr lang="en-GB" altLang="ko-KR" i="1" dirty="0" smtClean="0"/>
              <a:t>996</a:t>
            </a:r>
            <a:endParaRPr lang="en-US" altLang="ko-KR" i="1" dirty="0" smtClean="0"/>
          </a:p>
          <a:p>
            <a:endParaRPr lang="en-US" altLang="ko-KR" dirty="0"/>
          </a:p>
          <a:p>
            <a:r>
              <a:rPr lang="en-US" altLang="ko-KR" dirty="0" smtClean="0"/>
              <a:t>In this contribution, we consider the possible three candidates to indicate the allocated multiple RU aggregation to STAs. 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00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00981"/>
              </p:ext>
            </p:extLst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8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(1/2)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626585"/>
              </p:ext>
            </p:extLst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782240"/>
              </p:ext>
            </p:extLst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7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828155"/>
              </p:ext>
            </p:extLst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29060"/>
              </p:ext>
            </p:extLst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11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for combination of multiple RUs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As described in previous slides, we can consider the various allocation to support the combination of Multiple </a:t>
            </a:r>
            <a:r>
              <a:rPr lang="en-US" altLang="ko-KR" dirty="0" err="1" smtClean="0"/>
              <a:t>RUs.</a:t>
            </a:r>
            <a:r>
              <a:rPr lang="en-US" altLang="ko-KR" dirty="0" smtClean="0"/>
              <a:t>  </a:t>
            </a:r>
          </a:p>
          <a:p>
            <a:pPr lvl="1"/>
            <a:r>
              <a:rPr lang="en-US" altLang="ko-KR" dirty="0" smtClean="0"/>
              <a:t>Also, the number of allocation for RU aggregation can be increased because Multiple RU(i.e., M-RU) aggregation is not finalized yet.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in order to support the various allocation for M-RU aggregation in OFDMA transmission, we need to consider the efficient indication method in 11be.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the signaling of </a:t>
            </a:r>
            <a:r>
              <a:rPr lang="en-US" altLang="ko-KR" dirty="0" smtClean="0"/>
              <a:t>allocated multiple RUs, </a:t>
            </a:r>
            <a:r>
              <a:rPr lang="en-US" altLang="ko-KR" dirty="0"/>
              <a:t>we can take account of the three options as follows.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 : enhance RU allocation subfield</a:t>
            </a:r>
          </a:p>
          <a:p>
            <a:pPr lvl="1"/>
            <a:r>
              <a:rPr lang="en-US" altLang="ko-KR" dirty="0" smtClean="0"/>
              <a:t>Option 2 : leverage the STA-ID</a:t>
            </a:r>
          </a:p>
          <a:p>
            <a:pPr lvl="1"/>
            <a:r>
              <a:rPr lang="en-US" altLang="ko-KR" dirty="0" smtClean="0"/>
              <a:t>Option 3 : leverage the reserved bits of RU allocation subfield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585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Opt-1: </a:t>
            </a:r>
            <a:r>
              <a:rPr lang="en-US" altLang="ko-KR" dirty="0" smtClean="0">
                <a:solidFill>
                  <a:schemeClr val="tx1"/>
                </a:solidFill>
              </a:rPr>
              <a:t>enhanced </a:t>
            </a:r>
            <a:r>
              <a:rPr lang="en-US" altLang="ko-KR" dirty="0" smtClean="0"/>
              <a:t>RU allocation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Similar with 11ax, RU allocation subfield in EHT-SIG field can be used for indication of allocated RU.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in order to accommodate the increased number of allocation due to M-RU aggregation, we can consider the enhanced RU </a:t>
            </a:r>
            <a:r>
              <a:rPr lang="en-US" altLang="ko-KR" dirty="0"/>
              <a:t>allocation subfield </a:t>
            </a:r>
            <a:r>
              <a:rPr lang="en-US" altLang="ko-KR" dirty="0" smtClean="0"/>
              <a:t>with sizes larger than those defined in 11ax. </a:t>
            </a:r>
          </a:p>
          <a:p>
            <a:pPr lvl="1"/>
            <a:r>
              <a:rPr lang="en-US" altLang="ko-KR" dirty="0" smtClean="0"/>
              <a:t>For example, new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 that contains the allocation for M-RU aggregation can </a:t>
            </a:r>
            <a:r>
              <a:rPr lang="en-US" altLang="ko-KR" dirty="0"/>
              <a:t>consist of 9 </a:t>
            </a:r>
            <a:r>
              <a:rPr lang="en-US" altLang="ko-KR" dirty="0" smtClean="0"/>
              <a:t>bits.</a:t>
            </a:r>
          </a:p>
          <a:p>
            <a:pPr lvl="2"/>
            <a:r>
              <a:rPr lang="en-US" altLang="ko-KR" dirty="0" smtClean="0"/>
              <a:t>Since </a:t>
            </a:r>
            <a:r>
              <a:rPr lang="en-US" altLang="ko-KR" dirty="0"/>
              <a:t>it is possible to indicate a maximum of 512 allocation cases, the new RU allocation subfield may sufficiently include the additional allocation due to M-RU aggregation.</a:t>
            </a:r>
          </a:p>
          <a:p>
            <a:pPr lvl="2"/>
            <a:r>
              <a:rPr lang="en-US" altLang="ko-KR" dirty="0" smtClean="0"/>
              <a:t>Herein, an allocation subfield may be designed as following </a:t>
            </a:r>
          </a:p>
          <a:p>
            <a:pPr lvl="3"/>
            <a:r>
              <a:rPr lang="en-US" altLang="ko-KR" dirty="0" smtClean="0"/>
              <a:t>It can be </a:t>
            </a:r>
            <a:r>
              <a:rPr lang="en-US" altLang="ko-KR" dirty="0"/>
              <a:t>newly composed of 9 bits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Like as 11ax, the allocation subfield consists of 8bit, but an additional 1 bit that is MSB </a:t>
            </a:r>
            <a:r>
              <a:rPr lang="en-US" altLang="ko-KR" dirty="0"/>
              <a:t>may be used to </a:t>
            </a:r>
            <a:r>
              <a:rPr lang="en-US" altLang="ko-KR" dirty="0" smtClean="0"/>
              <a:t>indicate </a:t>
            </a:r>
            <a:r>
              <a:rPr lang="en-US" altLang="ko-KR" dirty="0"/>
              <a:t>whether </a:t>
            </a:r>
            <a:r>
              <a:rPr lang="en-US" altLang="ko-KR" dirty="0" smtClean="0"/>
              <a:t>M-RU </a:t>
            </a:r>
            <a:r>
              <a:rPr lang="en-US" altLang="ko-KR" dirty="0"/>
              <a:t>aggregation or not.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It is a simple way to support the increased allocation cases but it requires more bits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because of increased bit size for allocation.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938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Opt-2: </a:t>
            </a:r>
            <a:r>
              <a:rPr lang="en-US" altLang="ko-KR" dirty="0"/>
              <a:t>leverage the </a:t>
            </a:r>
            <a:r>
              <a:rPr lang="en-US" altLang="ko-KR" dirty="0" smtClean="0"/>
              <a:t>STA-ID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/>
              <a:t>STA can </a:t>
            </a:r>
            <a:r>
              <a:rPr lang="en-US" altLang="ko-KR" dirty="0" smtClean="0"/>
              <a:t>know which RU is allocated to STA by confirming </a:t>
            </a:r>
            <a:r>
              <a:rPr lang="en-US" altLang="ko-KR" dirty="0"/>
              <a:t>the STA-ID in the user field which is corresponded to </a:t>
            </a:r>
            <a:r>
              <a:rPr lang="en-US" altLang="ko-KR" dirty="0" smtClean="0"/>
              <a:t>the </a:t>
            </a:r>
            <a:r>
              <a:rPr lang="en-US" altLang="ko-KR" dirty="0"/>
              <a:t>allocated RU.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So, for the indication of the allocation of M-RU aggregation, we can consider that the same STA-ID is set up in the user </a:t>
            </a:r>
            <a:r>
              <a:rPr lang="en-US" altLang="ko-KR" dirty="0"/>
              <a:t>field which is corresponded to the </a:t>
            </a:r>
            <a:r>
              <a:rPr lang="en-US" altLang="ko-KR" dirty="0" smtClean="0"/>
              <a:t>allocated M-RU.  </a:t>
            </a:r>
            <a:endParaRPr lang="en-US" altLang="ko-KR" dirty="0"/>
          </a:p>
          <a:p>
            <a:pPr lvl="1"/>
            <a:r>
              <a:rPr lang="en-US" altLang="ko-KR" dirty="0" smtClean="0"/>
              <a:t>For example, when the following allocation is assumed, STA-ID can be configured such as following. 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 smtClean="0"/>
              <a:t>User field 2 and user field 3 for M-RU aggregation (e.g.,  RU26+ RU52 ) contain the same STA-ID(i.e., STA-ID2).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order to reduce the unnecessary decoding of the user field, it may be considered that the following information </a:t>
            </a:r>
            <a:r>
              <a:rPr lang="en-US" altLang="ko-KR" dirty="0" smtClean="0"/>
              <a:t>is included </a:t>
            </a:r>
            <a:r>
              <a:rPr lang="en-US" altLang="ko-KR" dirty="0"/>
              <a:t>in the EHT-SIG field. </a:t>
            </a:r>
          </a:p>
          <a:p>
            <a:pPr lvl="1"/>
            <a:r>
              <a:rPr lang="en-US" altLang="ko-KR" dirty="0" smtClean="0"/>
              <a:t>For example, </a:t>
            </a:r>
          </a:p>
          <a:p>
            <a:pPr lvl="2"/>
            <a:r>
              <a:rPr lang="en-US" altLang="ko-KR" dirty="0" smtClean="0"/>
              <a:t>M-RU indication : indication whether allocated RU is M-RU combination or not </a:t>
            </a:r>
          </a:p>
          <a:p>
            <a:pPr lvl="2"/>
            <a:r>
              <a:rPr lang="en-US" altLang="ko-KR" dirty="0" smtClean="0"/>
              <a:t>End of allocated RU : </a:t>
            </a:r>
            <a:r>
              <a:rPr lang="en-US" altLang="ko-KR" dirty="0"/>
              <a:t> indication whether allocated RU is </a:t>
            </a:r>
            <a:r>
              <a:rPr lang="en-US" altLang="ko-KR" dirty="0" smtClean="0"/>
              <a:t>last allocated RU </a:t>
            </a:r>
            <a:r>
              <a:rPr lang="en-US" altLang="ko-KR" dirty="0"/>
              <a:t>or not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since it just changes the value of STA-ID of user field, option 2 can reuse </a:t>
            </a:r>
            <a:r>
              <a:rPr lang="en-US" altLang="ko-KR" dirty="0"/>
              <a:t>the allocation subfield defined in </a:t>
            </a:r>
            <a:r>
              <a:rPr lang="en-US" altLang="ko-KR" dirty="0" smtClean="0"/>
              <a:t>11ax.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24" name="그림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035" y="3003403"/>
            <a:ext cx="5265260" cy="95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49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Opt-3 : </a:t>
            </a:r>
            <a:r>
              <a:rPr lang="en-US" altLang="ko-KR" dirty="0"/>
              <a:t>leverage the reserved bits of RU allocation subfield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We can consider only the restricted cases among the various allocation included the M-RU aggregation such as descried in slides 3 to 5. </a:t>
            </a:r>
          </a:p>
          <a:p>
            <a:pPr lvl="1"/>
            <a:r>
              <a:rPr lang="en-US" altLang="ko-KR" dirty="0" smtClean="0"/>
              <a:t>By considering only limited cases for both combinations of small size RUs and large size RUs, we can consider adding up to 31 cases to the RU allocation subfield.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order to support the new allocation, we can use the reserved bit in RU allocation subfield defined in 11ax[2]. </a:t>
            </a:r>
          </a:p>
          <a:p>
            <a:pPr lvl="1"/>
            <a:r>
              <a:rPr lang="en-US" altLang="ko-KR" dirty="0" smtClean="0"/>
              <a:t>For example, the following reserved bits can be considered</a:t>
            </a:r>
          </a:p>
          <a:p>
            <a:pPr lvl="2"/>
            <a:r>
              <a:rPr lang="en-US" altLang="ko-KR" dirty="0"/>
              <a:t>116-119 (011101x1x0</a:t>
            </a:r>
            <a:r>
              <a:rPr lang="en-US" altLang="ko-KR" dirty="0" smtClean="0"/>
              <a:t>) </a:t>
            </a:r>
          </a:p>
          <a:p>
            <a:pPr lvl="2"/>
            <a:r>
              <a:rPr lang="en-US" altLang="ko-KR" dirty="0"/>
              <a:t>120-127 (01111y2y1y0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/>
              <a:t>216-223 (11011y2y1y0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224-255 (111x4x3x2x1x0</a:t>
            </a:r>
            <a:r>
              <a:rPr lang="en-US" altLang="ko-KR" dirty="0"/>
              <a:t>)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/>
              <a:t>Since it only uses the reserved </a:t>
            </a:r>
            <a:r>
              <a:rPr lang="en-US" altLang="ko-KR" dirty="0" smtClean="0"/>
              <a:t>bit</a:t>
            </a:r>
            <a:r>
              <a:rPr lang="en-US" altLang="ko-KR" u="sng" dirty="0" smtClean="0"/>
              <a:t>s</a:t>
            </a:r>
            <a:r>
              <a:rPr lang="en-US" altLang="ko-KR" dirty="0" smtClean="0"/>
              <a:t> </a:t>
            </a:r>
            <a:r>
              <a:rPr lang="en-US" altLang="ko-KR" dirty="0"/>
              <a:t>in the RU allocation subfield, option 3 can </a:t>
            </a:r>
            <a:r>
              <a:rPr lang="en-US" altLang="ko-KR" dirty="0" smtClean="0"/>
              <a:t>reuse </a:t>
            </a:r>
            <a:r>
              <a:rPr lang="en-US" altLang="ko-KR" dirty="0"/>
              <a:t>the allocation subfield without defining the new signaling or information for M-RU aggregation. </a:t>
            </a:r>
            <a:endParaRPr lang="en-US" altLang="ko-KR" dirty="0" smtClean="0"/>
          </a:p>
          <a:p>
            <a:r>
              <a:rPr lang="en-US" altLang="ko-KR" dirty="0"/>
              <a:t>However, if we consider </a:t>
            </a:r>
            <a:r>
              <a:rPr lang="en-US" altLang="ko-KR" dirty="0" smtClean="0"/>
              <a:t>more RU aggregation cases or the MU-MIMO transmission on M-RU aggregation, it </a:t>
            </a:r>
            <a:r>
              <a:rPr lang="en-US" altLang="ko-KR" dirty="0"/>
              <a:t>may be difficult to support them all due to limited the number of indication </a:t>
            </a:r>
            <a:r>
              <a:rPr lang="en-US" altLang="ko-KR" dirty="0" smtClean="0"/>
              <a:t>entities.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525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301087</TotalTime>
  <Words>1514</Words>
  <Application>Microsoft Office PowerPoint</Application>
  <PresentationFormat>화면 슬라이드 쇼(4:3)</PresentationFormat>
  <Paragraphs>427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Signaling of Multiple RU aggregation in OFDMA</vt:lpstr>
      <vt:lpstr>Introduction </vt:lpstr>
      <vt:lpstr>Combination of small-size RUs (1/2) </vt:lpstr>
      <vt:lpstr>Combination of small-size RUs (1/2) </vt:lpstr>
      <vt:lpstr>Combination of Large-size RUs </vt:lpstr>
      <vt:lpstr>Signaling for combination of multiple RUs</vt:lpstr>
      <vt:lpstr>Opt-1: enhanced RU allocation</vt:lpstr>
      <vt:lpstr>Opt-2: leverage the STA-ID</vt:lpstr>
      <vt:lpstr>Opt-3 : leverage the reserved bits of RU allocation subfield</vt:lpstr>
      <vt:lpstr>Discussion </vt:lpstr>
      <vt:lpstr>Summary </vt:lpstr>
      <vt:lpstr>SP1 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5072</cp:revision>
  <cp:lastPrinted>2017-07-07T02:11:09Z</cp:lastPrinted>
  <dcterms:created xsi:type="dcterms:W3CDTF">2007-05-21T21:00:37Z</dcterms:created>
  <dcterms:modified xsi:type="dcterms:W3CDTF">2020-03-15T23:18:49Z</dcterms:modified>
</cp:coreProperties>
</file>