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331" r:id="rId5"/>
    <p:sldId id="1216" r:id="rId6"/>
    <p:sldId id="1180" r:id="rId7"/>
    <p:sldId id="1217" r:id="rId8"/>
    <p:sldId id="1218" r:id="rId9"/>
    <p:sldId id="1219" r:id="rId10"/>
    <p:sldId id="1179" r:id="rId11"/>
    <p:sldId id="1220" r:id="rId12"/>
    <p:sldId id="1221" r:id="rId13"/>
    <p:sldId id="1222" r:id="rId14"/>
    <p:sldId id="1182" r:id="rId15"/>
    <p:sldId id="1185" r:id="rId16"/>
    <p:sldId id="1215"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B4E125-A49A-4D60-9E36-1E6EE022CC1D}" v="35" dt="2020-03-11T23:08:05.7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53" autoAdjust="0"/>
    <p:restoredTop sz="94764" autoAdjust="0"/>
  </p:normalViewPr>
  <p:slideViewPr>
    <p:cSldViewPr>
      <p:cViewPr varScale="1">
        <p:scale>
          <a:sx n="72" d="100"/>
          <a:sy n="72" d="100"/>
        </p:scale>
        <p:origin x="701" y="-101"/>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291" y="-13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 Tian" userId="e397d4e6-4b2d-47c1-b080-befae643805b" providerId="ADAL" clId="{B2B4E125-A49A-4D60-9E36-1E6EE022CC1D}"/>
    <pc:docChg chg="custSel modSld">
      <pc:chgData name="Bin Tian" userId="e397d4e6-4b2d-47c1-b080-befae643805b" providerId="ADAL" clId="{B2B4E125-A49A-4D60-9E36-1E6EE022CC1D}" dt="2020-03-11T23:09:46.482" v="187" actId="20577"/>
      <pc:docMkLst>
        <pc:docMk/>
      </pc:docMkLst>
      <pc:sldChg chg="modSp mod">
        <pc:chgData name="Bin Tian" userId="e397d4e6-4b2d-47c1-b080-befae643805b" providerId="ADAL" clId="{B2B4E125-A49A-4D60-9E36-1E6EE022CC1D}" dt="2020-03-11T23:02:52.842" v="5" actId="20577"/>
        <pc:sldMkLst>
          <pc:docMk/>
          <pc:sldMk cId="3313662214" sldId="1179"/>
        </pc:sldMkLst>
        <pc:spChg chg="mod">
          <ac:chgData name="Bin Tian" userId="e397d4e6-4b2d-47c1-b080-befae643805b" providerId="ADAL" clId="{B2B4E125-A49A-4D60-9E36-1E6EE022CC1D}" dt="2020-03-11T23:02:52.842" v="5" actId="20577"/>
          <ac:spMkLst>
            <pc:docMk/>
            <pc:sldMk cId="3313662214" sldId="1179"/>
            <ac:spMk id="3" creationId="{2F7D24D8-DEDC-4167-B5F3-1D66347EEDD8}"/>
          </ac:spMkLst>
        </pc:spChg>
      </pc:sldChg>
      <pc:sldChg chg="modSp mod">
        <pc:chgData name="Bin Tian" userId="e397d4e6-4b2d-47c1-b080-befae643805b" providerId="ADAL" clId="{B2B4E125-A49A-4D60-9E36-1E6EE022CC1D}" dt="2020-03-11T23:09:46.482" v="187" actId="20577"/>
        <pc:sldMkLst>
          <pc:docMk/>
          <pc:sldMk cId="3294931691" sldId="1218"/>
        </pc:sldMkLst>
        <pc:spChg chg="mod">
          <ac:chgData name="Bin Tian" userId="e397d4e6-4b2d-47c1-b080-befae643805b" providerId="ADAL" clId="{B2B4E125-A49A-4D60-9E36-1E6EE022CC1D}" dt="2020-03-11T23:09:46.482" v="187" actId="20577"/>
          <ac:spMkLst>
            <pc:docMk/>
            <pc:sldMk cId="3294931691" sldId="1218"/>
            <ac:spMk id="3" creationId="{F187F5EA-C3CB-44B6-AF31-8D5AF5A73CDF}"/>
          </ac:spMkLst>
        </pc:spChg>
        <pc:graphicFrameChg chg="mod">
          <ac:chgData name="Bin Tian" userId="e397d4e6-4b2d-47c1-b080-befae643805b" providerId="ADAL" clId="{B2B4E125-A49A-4D60-9E36-1E6EE022CC1D}" dt="2020-03-11T23:08:10.447" v="114" actId="1076"/>
          <ac:graphicFrameMkLst>
            <pc:docMk/>
            <pc:sldMk cId="3294931691" sldId="1218"/>
            <ac:graphicFrameMk id="8" creationId="{405E952C-0256-4C7F-AE5B-61861FBECE0C}"/>
          </ac:graphicFrameMkLst>
        </pc:graphicFrameChg>
      </pc:sldChg>
    </pc:docChg>
  </pc:docChgLst>
  <pc:docChgLst>
    <pc:chgData name="Bin Tian" userId="e397d4e6-4b2d-47c1-b080-befae643805b" providerId="ADAL" clId="{8D142CEE-94F2-4CCE-BE36-F5170CE7EE23}"/>
    <pc:docChg chg="undo custSel addSld delSld modSld sldOrd modMainMaster">
      <pc:chgData name="Bin Tian" userId="e397d4e6-4b2d-47c1-b080-befae643805b" providerId="ADAL" clId="{8D142CEE-94F2-4CCE-BE36-F5170CE7EE23}" dt="2020-03-09T23:49:39.335" v="2597" actId="20577"/>
      <pc:docMkLst>
        <pc:docMk/>
      </pc:docMkLst>
      <pc:sldChg chg="modSp mod">
        <pc:chgData name="Bin Tian" userId="e397d4e6-4b2d-47c1-b080-befae643805b" providerId="ADAL" clId="{8D142CEE-94F2-4CCE-BE36-F5170CE7EE23}" dt="2020-03-09T18:20:41.817" v="11" actId="20577"/>
        <pc:sldMkLst>
          <pc:docMk/>
          <pc:sldMk cId="0" sldId="331"/>
        </pc:sldMkLst>
        <pc:spChg chg="mod">
          <ac:chgData name="Bin Tian" userId="e397d4e6-4b2d-47c1-b080-befae643805b" providerId="ADAL" clId="{8D142CEE-94F2-4CCE-BE36-F5170CE7EE23}" dt="2020-03-09T18:20:41.817" v="11" actId="20577"/>
          <ac:spMkLst>
            <pc:docMk/>
            <pc:sldMk cId="0" sldId="331"/>
            <ac:spMk id="15365" creationId="{5EB80220-6DDA-46D8-A532-4F8294B75F35}"/>
          </ac:spMkLst>
        </pc:spChg>
      </pc:sldChg>
      <pc:sldChg chg="del">
        <pc:chgData name="Bin Tian" userId="e397d4e6-4b2d-47c1-b080-befae643805b" providerId="ADAL" clId="{8D142CEE-94F2-4CCE-BE36-F5170CE7EE23}" dt="2020-03-09T22:41:32.017" v="734" actId="47"/>
        <pc:sldMkLst>
          <pc:docMk/>
          <pc:sldMk cId="2413643175" sldId="382"/>
        </pc:sldMkLst>
      </pc:sldChg>
      <pc:sldChg chg="del">
        <pc:chgData name="Bin Tian" userId="e397d4e6-4b2d-47c1-b080-befae643805b" providerId="ADAL" clId="{8D142CEE-94F2-4CCE-BE36-F5170CE7EE23}" dt="2020-03-09T22:55:37.663" v="1108" actId="47"/>
        <pc:sldMkLst>
          <pc:docMk/>
          <pc:sldMk cId="4085620722" sldId="1171"/>
        </pc:sldMkLst>
      </pc:sldChg>
      <pc:sldChg chg="del">
        <pc:chgData name="Bin Tian" userId="e397d4e6-4b2d-47c1-b080-befae643805b" providerId="ADAL" clId="{8D142CEE-94F2-4CCE-BE36-F5170CE7EE23}" dt="2020-03-09T22:55:38.864" v="1109" actId="47"/>
        <pc:sldMkLst>
          <pc:docMk/>
          <pc:sldMk cId="1245463467" sldId="1173"/>
        </pc:sldMkLst>
      </pc:sldChg>
      <pc:sldChg chg="add del">
        <pc:chgData name="Bin Tian" userId="e397d4e6-4b2d-47c1-b080-befae643805b" providerId="ADAL" clId="{8D142CEE-94F2-4CCE-BE36-F5170CE7EE23}" dt="2020-03-09T22:35:38.995" v="525" actId="47"/>
        <pc:sldMkLst>
          <pc:docMk/>
          <pc:sldMk cId="2911787906" sldId="1174"/>
        </pc:sldMkLst>
      </pc:sldChg>
      <pc:sldChg chg="add del">
        <pc:chgData name="Bin Tian" userId="e397d4e6-4b2d-47c1-b080-befae643805b" providerId="ADAL" clId="{8D142CEE-94F2-4CCE-BE36-F5170CE7EE23}" dt="2020-03-09T22:35:40.143" v="526" actId="47"/>
        <pc:sldMkLst>
          <pc:docMk/>
          <pc:sldMk cId="1739621650" sldId="1176"/>
        </pc:sldMkLst>
      </pc:sldChg>
      <pc:sldChg chg="del">
        <pc:chgData name="Bin Tian" userId="e397d4e6-4b2d-47c1-b080-befae643805b" providerId="ADAL" clId="{8D142CEE-94F2-4CCE-BE36-F5170CE7EE23}" dt="2020-03-09T22:55:40.004" v="1110" actId="47"/>
        <pc:sldMkLst>
          <pc:docMk/>
          <pc:sldMk cId="2658321001" sldId="1177"/>
        </pc:sldMkLst>
      </pc:sldChg>
      <pc:sldChg chg="modSp add mod">
        <pc:chgData name="Bin Tian" userId="e397d4e6-4b2d-47c1-b080-befae643805b" providerId="ADAL" clId="{8D142CEE-94F2-4CCE-BE36-F5170CE7EE23}" dt="2020-03-09T23:46:24.052" v="2438" actId="1076"/>
        <pc:sldMkLst>
          <pc:docMk/>
          <pc:sldMk cId="3313662214" sldId="1179"/>
        </pc:sldMkLst>
        <pc:spChg chg="mod">
          <ac:chgData name="Bin Tian" userId="e397d4e6-4b2d-47c1-b080-befae643805b" providerId="ADAL" clId="{8D142CEE-94F2-4CCE-BE36-F5170CE7EE23}" dt="2020-03-09T22:36:50.843" v="545" actId="6549"/>
          <ac:spMkLst>
            <pc:docMk/>
            <pc:sldMk cId="3313662214" sldId="1179"/>
            <ac:spMk id="2" creationId="{C9BCEBF0-17F2-4ED7-94DC-F3B1FA1AD55F}"/>
          </ac:spMkLst>
        </pc:spChg>
        <pc:spChg chg="mod">
          <ac:chgData name="Bin Tian" userId="e397d4e6-4b2d-47c1-b080-befae643805b" providerId="ADAL" clId="{8D142CEE-94F2-4CCE-BE36-F5170CE7EE23}" dt="2020-03-09T23:46:24.052" v="2438" actId="1076"/>
          <ac:spMkLst>
            <pc:docMk/>
            <pc:sldMk cId="3313662214" sldId="1179"/>
            <ac:spMk id="3" creationId="{2F7D24D8-DEDC-4167-B5F3-1D66347EEDD8}"/>
          </ac:spMkLst>
        </pc:spChg>
      </pc:sldChg>
      <pc:sldChg chg="modSp mod ord">
        <pc:chgData name="Bin Tian" userId="e397d4e6-4b2d-47c1-b080-befae643805b" providerId="ADAL" clId="{8D142CEE-94F2-4CCE-BE36-F5170CE7EE23}" dt="2020-03-09T23:26:30.945" v="2023" actId="20577"/>
        <pc:sldMkLst>
          <pc:docMk/>
          <pc:sldMk cId="4191758823" sldId="1180"/>
        </pc:sldMkLst>
        <pc:spChg chg="mod">
          <ac:chgData name="Bin Tian" userId="e397d4e6-4b2d-47c1-b080-befae643805b" providerId="ADAL" clId="{8D142CEE-94F2-4CCE-BE36-F5170CE7EE23}" dt="2020-03-09T23:26:30.945" v="2023" actId="20577"/>
          <ac:spMkLst>
            <pc:docMk/>
            <pc:sldMk cId="4191758823" sldId="1180"/>
            <ac:spMk id="3" creationId="{2F7D24D8-DEDC-4167-B5F3-1D66347EEDD8}"/>
          </ac:spMkLst>
        </pc:spChg>
      </pc:sldChg>
      <pc:sldChg chg="del">
        <pc:chgData name="Bin Tian" userId="e397d4e6-4b2d-47c1-b080-befae643805b" providerId="ADAL" clId="{8D142CEE-94F2-4CCE-BE36-F5170CE7EE23}" dt="2020-03-09T23:18:06.400" v="1758" actId="47"/>
        <pc:sldMkLst>
          <pc:docMk/>
          <pc:sldMk cId="1221723547" sldId="1181"/>
        </pc:sldMkLst>
      </pc:sldChg>
      <pc:sldChg chg="modSp add del mod">
        <pc:chgData name="Bin Tian" userId="e397d4e6-4b2d-47c1-b080-befae643805b" providerId="ADAL" clId="{8D142CEE-94F2-4CCE-BE36-F5170CE7EE23}" dt="2020-03-09T23:49:01.611" v="2565" actId="1076"/>
        <pc:sldMkLst>
          <pc:docMk/>
          <pc:sldMk cId="3018651114" sldId="1182"/>
        </pc:sldMkLst>
        <pc:spChg chg="mod">
          <ac:chgData name="Bin Tian" userId="e397d4e6-4b2d-47c1-b080-befae643805b" providerId="ADAL" clId="{8D142CEE-94F2-4CCE-BE36-F5170CE7EE23}" dt="2020-03-09T23:48:57.566" v="2564" actId="6549"/>
          <ac:spMkLst>
            <pc:docMk/>
            <pc:sldMk cId="3018651114" sldId="1182"/>
            <ac:spMk id="2" creationId="{26D3CFA0-5B7C-4EDA-BB10-A41B027F257D}"/>
          </ac:spMkLst>
        </pc:spChg>
        <pc:graphicFrameChg chg="mod">
          <ac:chgData name="Bin Tian" userId="e397d4e6-4b2d-47c1-b080-befae643805b" providerId="ADAL" clId="{8D142CEE-94F2-4CCE-BE36-F5170CE7EE23}" dt="2020-03-09T23:49:01.611" v="2565" actId="1076"/>
          <ac:graphicFrameMkLst>
            <pc:docMk/>
            <pc:sldMk cId="3018651114" sldId="1182"/>
            <ac:graphicFrameMk id="7" creationId="{3F862A95-BF42-400D-8C98-C40B75BE7250}"/>
          </ac:graphicFrameMkLst>
        </pc:graphicFrameChg>
      </pc:sldChg>
      <pc:sldChg chg="modSp add mod">
        <pc:chgData name="Bin Tian" userId="e397d4e6-4b2d-47c1-b080-befae643805b" providerId="ADAL" clId="{8D142CEE-94F2-4CCE-BE36-F5170CE7EE23}" dt="2020-03-09T23:49:19.035" v="2567" actId="20577"/>
        <pc:sldMkLst>
          <pc:docMk/>
          <pc:sldMk cId="1572309455" sldId="1185"/>
        </pc:sldMkLst>
        <pc:spChg chg="mod">
          <ac:chgData name="Bin Tian" userId="e397d4e6-4b2d-47c1-b080-befae643805b" providerId="ADAL" clId="{8D142CEE-94F2-4CCE-BE36-F5170CE7EE23}" dt="2020-03-09T23:20:40.533" v="1831" actId="5793"/>
          <ac:spMkLst>
            <pc:docMk/>
            <pc:sldMk cId="1572309455" sldId="1185"/>
            <ac:spMk id="2" creationId="{26D3CFA0-5B7C-4EDA-BB10-A41B027F257D}"/>
          </ac:spMkLst>
        </pc:spChg>
        <pc:spChg chg="mod">
          <ac:chgData name="Bin Tian" userId="e397d4e6-4b2d-47c1-b080-befae643805b" providerId="ADAL" clId="{8D142CEE-94F2-4CCE-BE36-F5170CE7EE23}" dt="2020-03-09T23:49:19.035" v="2567" actId="20577"/>
          <ac:spMkLst>
            <pc:docMk/>
            <pc:sldMk cId="1572309455" sldId="1185"/>
            <ac:spMk id="4" creationId="{7C3EB2D5-BC30-48FA-81F6-B8D0D99B6F1D}"/>
          </ac:spMkLst>
        </pc:spChg>
      </pc:sldChg>
      <pc:sldChg chg="del">
        <pc:chgData name="Bin Tian" userId="e397d4e6-4b2d-47c1-b080-befae643805b" providerId="ADAL" clId="{8D142CEE-94F2-4CCE-BE36-F5170CE7EE23}" dt="2020-03-09T23:18:13.197" v="1759" actId="47"/>
        <pc:sldMkLst>
          <pc:docMk/>
          <pc:sldMk cId="509505039" sldId="1187"/>
        </pc:sldMkLst>
      </pc:sldChg>
      <pc:sldChg chg="del">
        <pc:chgData name="Bin Tian" userId="e397d4e6-4b2d-47c1-b080-befae643805b" providerId="ADAL" clId="{8D142CEE-94F2-4CCE-BE36-F5170CE7EE23}" dt="2020-03-09T22:56:05.625" v="1120" actId="47"/>
        <pc:sldMkLst>
          <pc:docMk/>
          <pc:sldMk cId="3671419177" sldId="1188"/>
        </pc:sldMkLst>
      </pc:sldChg>
      <pc:sldChg chg="del">
        <pc:chgData name="Bin Tian" userId="e397d4e6-4b2d-47c1-b080-befae643805b" providerId="ADAL" clId="{8D142CEE-94F2-4CCE-BE36-F5170CE7EE23}" dt="2020-03-09T23:18:01.785" v="1756" actId="47"/>
        <pc:sldMkLst>
          <pc:docMk/>
          <pc:sldMk cId="1087154817" sldId="1189"/>
        </pc:sldMkLst>
      </pc:sldChg>
      <pc:sldChg chg="del">
        <pc:chgData name="Bin Tian" userId="e397d4e6-4b2d-47c1-b080-befae643805b" providerId="ADAL" clId="{8D142CEE-94F2-4CCE-BE36-F5170CE7EE23}" dt="2020-03-09T22:55:55.350" v="1117" actId="47"/>
        <pc:sldMkLst>
          <pc:docMk/>
          <pc:sldMk cId="2068759981" sldId="1190"/>
        </pc:sldMkLst>
      </pc:sldChg>
      <pc:sldChg chg="del">
        <pc:chgData name="Bin Tian" userId="e397d4e6-4b2d-47c1-b080-befae643805b" providerId="ADAL" clId="{8D142CEE-94F2-4CCE-BE36-F5170CE7EE23}" dt="2020-03-09T23:13:12.046" v="1714" actId="47"/>
        <pc:sldMkLst>
          <pc:docMk/>
          <pc:sldMk cId="4009306155" sldId="1191"/>
        </pc:sldMkLst>
      </pc:sldChg>
      <pc:sldChg chg="del">
        <pc:chgData name="Bin Tian" userId="e397d4e6-4b2d-47c1-b080-befae643805b" providerId="ADAL" clId="{8D142CEE-94F2-4CCE-BE36-F5170CE7EE23}" dt="2020-03-09T23:17:59.949" v="1755" actId="47"/>
        <pc:sldMkLst>
          <pc:docMk/>
          <pc:sldMk cId="942673022" sldId="1192"/>
        </pc:sldMkLst>
      </pc:sldChg>
      <pc:sldChg chg="del">
        <pc:chgData name="Bin Tian" userId="e397d4e6-4b2d-47c1-b080-befae643805b" providerId="ADAL" clId="{8D142CEE-94F2-4CCE-BE36-F5170CE7EE23}" dt="2020-03-09T23:18:03.890" v="1757" actId="47"/>
        <pc:sldMkLst>
          <pc:docMk/>
          <pc:sldMk cId="1658336982" sldId="1193"/>
        </pc:sldMkLst>
      </pc:sldChg>
      <pc:sldChg chg="del">
        <pc:chgData name="Bin Tian" userId="e397d4e6-4b2d-47c1-b080-befae643805b" providerId="ADAL" clId="{8D142CEE-94F2-4CCE-BE36-F5170CE7EE23}" dt="2020-03-09T22:55:43.196" v="1111" actId="47"/>
        <pc:sldMkLst>
          <pc:docMk/>
          <pc:sldMk cId="3288195249" sldId="1196"/>
        </pc:sldMkLst>
      </pc:sldChg>
      <pc:sldChg chg="del">
        <pc:chgData name="Bin Tian" userId="e397d4e6-4b2d-47c1-b080-befae643805b" providerId="ADAL" clId="{8D142CEE-94F2-4CCE-BE36-F5170CE7EE23}" dt="2020-03-09T22:55:49.872" v="1114" actId="47"/>
        <pc:sldMkLst>
          <pc:docMk/>
          <pc:sldMk cId="2423513401" sldId="1197"/>
        </pc:sldMkLst>
      </pc:sldChg>
      <pc:sldChg chg="del">
        <pc:chgData name="Bin Tian" userId="e397d4e6-4b2d-47c1-b080-befae643805b" providerId="ADAL" clId="{8D142CEE-94F2-4CCE-BE36-F5170CE7EE23}" dt="2020-03-09T22:55:50.489" v="1115" actId="47"/>
        <pc:sldMkLst>
          <pc:docMk/>
          <pc:sldMk cId="1400373849" sldId="1198"/>
        </pc:sldMkLst>
      </pc:sldChg>
      <pc:sldChg chg="del">
        <pc:chgData name="Bin Tian" userId="e397d4e6-4b2d-47c1-b080-befae643805b" providerId="ADAL" clId="{8D142CEE-94F2-4CCE-BE36-F5170CE7EE23}" dt="2020-03-09T22:55:54.311" v="1116" actId="47"/>
        <pc:sldMkLst>
          <pc:docMk/>
          <pc:sldMk cId="893942040" sldId="1211"/>
        </pc:sldMkLst>
      </pc:sldChg>
      <pc:sldChg chg="del">
        <pc:chgData name="Bin Tian" userId="e397d4e6-4b2d-47c1-b080-befae643805b" providerId="ADAL" clId="{8D142CEE-94F2-4CCE-BE36-F5170CE7EE23}" dt="2020-03-09T22:55:48.270" v="1112" actId="47"/>
        <pc:sldMkLst>
          <pc:docMk/>
          <pc:sldMk cId="741475747" sldId="1212"/>
        </pc:sldMkLst>
      </pc:sldChg>
      <pc:sldChg chg="del">
        <pc:chgData name="Bin Tian" userId="e397d4e6-4b2d-47c1-b080-befae643805b" providerId="ADAL" clId="{8D142CEE-94F2-4CCE-BE36-F5170CE7EE23}" dt="2020-03-09T22:55:49.309" v="1113" actId="47"/>
        <pc:sldMkLst>
          <pc:docMk/>
          <pc:sldMk cId="4041294103" sldId="1213"/>
        </pc:sldMkLst>
      </pc:sldChg>
      <pc:sldChg chg="del">
        <pc:chgData name="Bin Tian" userId="e397d4e6-4b2d-47c1-b080-befae643805b" providerId="ADAL" clId="{8D142CEE-94F2-4CCE-BE36-F5170CE7EE23}" dt="2020-03-09T22:56:02.029" v="1119" actId="47"/>
        <pc:sldMkLst>
          <pc:docMk/>
          <pc:sldMk cId="2039602569" sldId="1214"/>
        </pc:sldMkLst>
      </pc:sldChg>
      <pc:sldChg chg="modSp add del mod">
        <pc:chgData name="Bin Tian" userId="e397d4e6-4b2d-47c1-b080-befae643805b" providerId="ADAL" clId="{8D142CEE-94F2-4CCE-BE36-F5170CE7EE23}" dt="2020-03-09T23:49:39.335" v="2597" actId="20577"/>
        <pc:sldMkLst>
          <pc:docMk/>
          <pc:sldMk cId="569138773" sldId="1215"/>
        </pc:sldMkLst>
        <pc:spChg chg="mod">
          <ac:chgData name="Bin Tian" userId="e397d4e6-4b2d-47c1-b080-befae643805b" providerId="ADAL" clId="{8D142CEE-94F2-4CCE-BE36-F5170CE7EE23}" dt="2020-03-09T23:49:39.335" v="2597" actId="20577"/>
          <ac:spMkLst>
            <pc:docMk/>
            <pc:sldMk cId="569138773" sldId="1215"/>
            <ac:spMk id="2" creationId="{6CA14096-3A8B-4AC4-A4DD-61ACE9475153}"/>
          </ac:spMkLst>
        </pc:spChg>
        <pc:spChg chg="mod">
          <ac:chgData name="Bin Tian" userId="e397d4e6-4b2d-47c1-b080-befae643805b" providerId="ADAL" clId="{8D142CEE-94F2-4CCE-BE36-F5170CE7EE23}" dt="2020-03-09T23:49:22.385" v="2569" actId="20577"/>
          <ac:spMkLst>
            <pc:docMk/>
            <pc:sldMk cId="569138773" sldId="1215"/>
            <ac:spMk id="4" creationId="{C8B9A221-49E5-46BC-A20C-D07EED4B069B}"/>
          </ac:spMkLst>
        </pc:spChg>
      </pc:sldChg>
      <pc:sldChg chg="modSp add mod">
        <pc:chgData name="Bin Tian" userId="e397d4e6-4b2d-47c1-b080-befae643805b" providerId="ADAL" clId="{8D142CEE-94F2-4CCE-BE36-F5170CE7EE23}" dt="2020-03-09T23:23:11.767" v="1866" actId="20577"/>
        <pc:sldMkLst>
          <pc:docMk/>
          <pc:sldMk cId="3146219058" sldId="1216"/>
        </pc:sldMkLst>
        <pc:spChg chg="mod">
          <ac:chgData name="Bin Tian" userId="e397d4e6-4b2d-47c1-b080-befae643805b" providerId="ADAL" clId="{8D142CEE-94F2-4CCE-BE36-F5170CE7EE23}" dt="2020-03-09T23:23:11.767" v="1866" actId="20577"/>
          <ac:spMkLst>
            <pc:docMk/>
            <pc:sldMk cId="3146219058" sldId="1216"/>
            <ac:spMk id="3" creationId="{4C554596-197A-4CD2-9524-E9548B206C8E}"/>
          </ac:spMkLst>
        </pc:spChg>
      </pc:sldChg>
      <pc:sldChg chg="modSp add mod">
        <pc:chgData name="Bin Tian" userId="e397d4e6-4b2d-47c1-b080-befae643805b" providerId="ADAL" clId="{8D142CEE-94F2-4CCE-BE36-F5170CE7EE23}" dt="2020-03-09T23:27:28.070" v="2027" actId="6549"/>
        <pc:sldMkLst>
          <pc:docMk/>
          <pc:sldMk cId="2658413446" sldId="1217"/>
        </pc:sldMkLst>
        <pc:spChg chg="mod">
          <ac:chgData name="Bin Tian" userId="e397d4e6-4b2d-47c1-b080-befae643805b" providerId="ADAL" clId="{8D142CEE-94F2-4CCE-BE36-F5170CE7EE23}" dt="2020-03-09T23:27:28.070" v="2027" actId="6549"/>
          <ac:spMkLst>
            <pc:docMk/>
            <pc:sldMk cId="2658413446" sldId="1217"/>
            <ac:spMk id="3" creationId="{1EB3A53D-09BE-4F61-8F7B-3DEC1746B928}"/>
          </ac:spMkLst>
        </pc:spChg>
      </pc:sldChg>
      <pc:sldChg chg="modSp add mod">
        <pc:chgData name="Bin Tian" userId="e397d4e6-4b2d-47c1-b080-befae643805b" providerId="ADAL" clId="{8D142CEE-94F2-4CCE-BE36-F5170CE7EE23}" dt="2020-03-09T22:34:29.954" v="518" actId="20577"/>
        <pc:sldMkLst>
          <pc:docMk/>
          <pc:sldMk cId="3294931691" sldId="1218"/>
        </pc:sldMkLst>
        <pc:spChg chg="mod">
          <ac:chgData name="Bin Tian" userId="e397d4e6-4b2d-47c1-b080-befae643805b" providerId="ADAL" clId="{8D142CEE-94F2-4CCE-BE36-F5170CE7EE23}" dt="2020-03-09T22:34:29.954" v="518" actId="20577"/>
          <ac:spMkLst>
            <pc:docMk/>
            <pc:sldMk cId="3294931691" sldId="1218"/>
            <ac:spMk id="3" creationId="{F187F5EA-C3CB-44B6-AF31-8D5AF5A73CDF}"/>
          </ac:spMkLst>
        </pc:spChg>
        <pc:graphicFrameChg chg="modGraphic">
          <ac:chgData name="Bin Tian" userId="e397d4e6-4b2d-47c1-b080-befae643805b" providerId="ADAL" clId="{8D142CEE-94F2-4CCE-BE36-F5170CE7EE23}" dt="2020-03-09T22:31:14.291" v="504" actId="20577"/>
          <ac:graphicFrameMkLst>
            <pc:docMk/>
            <pc:sldMk cId="3294931691" sldId="1218"/>
            <ac:graphicFrameMk id="8" creationId="{405E952C-0256-4C7F-AE5B-61861FBECE0C}"/>
          </ac:graphicFrameMkLst>
        </pc:graphicFrameChg>
      </pc:sldChg>
      <pc:sldChg chg="modSp add mod ord">
        <pc:chgData name="Bin Tian" userId="e397d4e6-4b2d-47c1-b080-befae643805b" providerId="ADAL" clId="{8D142CEE-94F2-4CCE-BE36-F5170CE7EE23}" dt="2020-03-09T22:35:34.154" v="524" actId="6549"/>
        <pc:sldMkLst>
          <pc:docMk/>
          <pc:sldMk cId="3049523215" sldId="1219"/>
        </pc:sldMkLst>
        <pc:spChg chg="mod">
          <ac:chgData name="Bin Tian" userId="e397d4e6-4b2d-47c1-b080-befae643805b" providerId="ADAL" clId="{8D142CEE-94F2-4CCE-BE36-F5170CE7EE23}" dt="2020-03-09T22:35:34.154" v="524" actId="6549"/>
          <ac:spMkLst>
            <pc:docMk/>
            <pc:sldMk cId="3049523215" sldId="1219"/>
            <ac:spMk id="3" creationId="{D60F3D7E-750E-4D20-A4E1-3FB73C8AF31E}"/>
          </ac:spMkLst>
        </pc:spChg>
        <pc:graphicFrameChg chg="mod">
          <ac:chgData name="Bin Tian" userId="e397d4e6-4b2d-47c1-b080-befae643805b" providerId="ADAL" clId="{8D142CEE-94F2-4CCE-BE36-F5170CE7EE23}" dt="2020-03-09T22:35:21.760" v="523" actId="1076"/>
          <ac:graphicFrameMkLst>
            <pc:docMk/>
            <pc:sldMk cId="3049523215" sldId="1219"/>
            <ac:graphicFrameMk id="7" creationId="{180ED1E4-09F1-4427-93F6-BB4145E5ED68}"/>
          </ac:graphicFrameMkLst>
        </pc:graphicFrameChg>
      </pc:sldChg>
      <pc:sldChg chg="modSp add mod">
        <pc:chgData name="Bin Tian" userId="e397d4e6-4b2d-47c1-b080-befae643805b" providerId="ADAL" clId="{8D142CEE-94F2-4CCE-BE36-F5170CE7EE23}" dt="2020-03-09T23:46:17.816" v="2437" actId="1076"/>
        <pc:sldMkLst>
          <pc:docMk/>
          <pc:sldMk cId="1823047173" sldId="1220"/>
        </pc:sldMkLst>
        <pc:spChg chg="mod">
          <ac:chgData name="Bin Tian" userId="e397d4e6-4b2d-47c1-b080-befae643805b" providerId="ADAL" clId="{8D142CEE-94F2-4CCE-BE36-F5170CE7EE23}" dt="2020-03-09T23:46:17.816" v="2437" actId="1076"/>
          <ac:spMkLst>
            <pc:docMk/>
            <pc:sldMk cId="1823047173" sldId="1220"/>
            <ac:spMk id="2" creationId="{484BAA53-2F09-4572-B0BC-1A6D610B4879}"/>
          </ac:spMkLst>
        </pc:spChg>
        <pc:spChg chg="mod">
          <ac:chgData name="Bin Tian" userId="e397d4e6-4b2d-47c1-b080-befae643805b" providerId="ADAL" clId="{8D142CEE-94F2-4CCE-BE36-F5170CE7EE23}" dt="2020-03-09T23:29:44.750" v="2054" actId="6549"/>
          <ac:spMkLst>
            <pc:docMk/>
            <pc:sldMk cId="1823047173" sldId="1220"/>
            <ac:spMk id="4" creationId="{47A43082-77EC-4F6E-83EA-64461E92E4CC}"/>
          </ac:spMkLst>
        </pc:spChg>
      </pc:sldChg>
      <pc:sldChg chg="modSp add mod">
        <pc:chgData name="Bin Tian" userId="e397d4e6-4b2d-47c1-b080-befae643805b" providerId="ADAL" clId="{8D142CEE-94F2-4CCE-BE36-F5170CE7EE23}" dt="2020-03-09T23:48:20.594" v="2548" actId="20577"/>
        <pc:sldMkLst>
          <pc:docMk/>
          <pc:sldMk cId="726050466" sldId="1221"/>
        </pc:sldMkLst>
        <pc:spChg chg="mod">
          <ac:chgData name="Bin Tian" userId="e397d4e6-4b2d-47c1-b080-befae643805b" providerId="ADAL" clId="{8D142CEE-94F2-4CCE-BE36-F5170CE7EE23}" dt="2020-03-09T23:48:20.594" v="2548" actId="20577"/>
          <ac:spMkLst>
            <pc:docMk/>
            <pc:sldMk cId="726050466" sldId="1221"/>
            <ac:spMk id="2" creationId="{484BAA53-2F09-4572-B0BC-1A6D610B4879}"/>
          </ac:spMkLst>
        </pc:spChg>
        <pc:spChg chg="mod">
          <ac:chgData name="Bin Tian" userId="e397d4e6-4b2d-47c1-b080-befae643805b" providerId="ADAL" clId="{8D142CEE-94F2-4CCE-BE36-F5170CE7EE23}" dt="2020-03-09T23:10:13.667" v="1443" actId="20577"/>
          <ac:spMkLst>
            <pc:docMk/>
            <pc:sldMk cId="726050466" sldId="1221"/>
            <ac:spMk id="4" creationId="{47A43082-77EC-4F6E-83EA-64461E92E4CC}"/>
          </ac:spMkLst>
        </pc:spChg>
      </pc:sldChg>
      <pc:sldChg chg="modSp add mod">
        <pc:chgData name="Bin Tian" userId="e397d4e6-4b2d-47c1-b080-befae643805b" providerId="ADAL" clId="{8D142CEE-94F2-4CCE-BE36-F5170CE7EE23}" dt="2020-03-09T23:48:31.068" v="2555" actId="20577"/>
        <pc:sldMkLst>
          <pc:docMk/>
          <pc:sldMk cId="730283575" sldId="1222"/>
        </pc:sldMkLst>
        <pc:spChg chg="mod">
          <ac:chgData name="Bin Tian" userId="e397d4e6-4b2d-47c1-b080-befae643805b" providerId="ADAL" clId="{8D142CEE-94F2-4CCE-BE36-F5170CE7EE23}" dt="2020-03-09T23:48:31.068" v="2555" actId="20577"/>
          <ac:spMkLst>
            <pc:docMk/>
            <pc:sldMk cId="730283575" sldId="1222"/>
            <ac:spMk id="2" creationId="{26D3CFA0-5B7C-4EDA-BB10-A41B027F257D}"/>
          </ac:spMkLst>
        </pc:spChg>
      </pc:sldChg>
      <pc:sldMasterChg chg="modSp mod">
        <pc:chgData name="Bin Tian" userId="e397d4e6-4b2d-47c1-b080-befae643805b" providerId="ADAL" clId="{8D142CEE-94F2-4CCE-BE36-F5170CE7EE23}" dt="2020-03-09T21:56:14.516" v="100" actId="20577"/>
        <pc:sldMasterMkLst>
          <pc:docMk/>
          <pc:sldMasterMk cId="0" sldId="2147483648"/>
        </pc:sldMasterMkLst>
        <pc:spChg chg="mod">
          <ac:chgData name="Bin Tian" userId="e397d4e6-4b2d-47c1-b080-befae643805b" providerId="ADAL" clId="{8D142CEE-94F2-4CCE-BE36-F5170CE7EE23}" dt="2020-03-09T21:56:14.516" v="100"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Alice Chen (Qualcomm)</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Title 6">
            <a:extLst>
              <a:ext uri="{FF2B5EF4-FFF2-40B4-BE49-F238E27FC236}">
                <a16:creationId xmlns:a16="http://schemas.microsoft.com/office/drawing/2014/main" id="{0F0DBE41-23D8-4A5A-BF78-102A9350C2E3}"/>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802.11-20/0394r0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a:extLst>
              <a:ext uri="{FF2B5EF4-FFF2-40B4-BE49-F238E27FC236}">
                <a16:creationId xmlns:a16="http://schemas.microsoft.com/office/drawing/2014/main" id="{CB245E8C-54A1-40A6-B6AD-049B392D643B}"/>
              </a:ext>
            </a:extLst>
          </p:cNvPr>
          <p:cNvSpPr>
            <a:spLocks noChangeArrowheads="1"/>
          </p:cNvSpPr>
          <p:nvPr userDrawn="1"/>
        </p:nvSpPr>
        <p:spPr bwMode="auto">
          <a:xfrm>
            <a:off x="-108520" y="310762"/>
            <a:ext cx="215959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March, 2020</a:t>
            </a:r>
          </a:p>
        </p:txBody>
      </p:sp>
      <p:sp>
        <p:nvSpPr>
          <p:cNvPr id="12" name="Rectangle 6">
            <a:extLst>
              <a:ext uri="{FF2B5EF4-FFF2-40B4-BE49-F238E27FC236}">
                <a16:creationId xmlns:a16="http://schemas.microsoft.com/office/drawing/2014/main" id="{00242BE9-34DB-416B-A8B6-9310C7468CF9}"/>
              </a:ext>
            </a:extLst>
          </p:cNvPr>
          <p:cNvSpPr txBox="1">
            <a:spLocks noChangeArrowheads="1"/>
          </p:cNvSpPr>
          <p:nvPr userDrawn="1"/>
        </p:nvSpPr>
        <p:spPr bwMode="auto">
          <a:xfrm>
            <a:off x="7170372" y="6487632"/>
            <a:ext cx="13640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GB" altLang="en-US" dirty="0"/>
              <a:t>Bin Tian (Qualcomm)</a:t>
            </a:r>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685800"/>
            <a:ext cx="7772400" cy="1066800"/>
          </a:xfrm>
          <a:noFill/>
        </p:spPr>
        <p:txBody>
          <a:bodyPr/>
          <a:lstStyle/>
          <a:p>
            <a:r>
              <a:rPr lang="en-GB" altLang="en-US" dirty="0"/>
              <a:t>Thoughts on RU Aggregation and Interleaving</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2020-03-05</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1781918172"/>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9884">
                <a:tc>
                  <a:txBody>
                    <a:bodyPr/>
                    <a:lstStyle/>
                    <a:p>
                      <a:pPr algn="ctr"/>
                      <a:r>
                        <a:rPr lang="en-US" sz="1100" dirty="0"/>
                        <a:t>Lin Yang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81376">
                <a:tc>
                  <a:txBody>
                    <a:bodyPr/>
                    <a:lstStyle/>
                    <a:p>
                      <a:pPr algn="ct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btian@qti.qualcomm.com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084387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D3CFA0-5B7C-4EDA-BB10-A41B027F257D}"/>
              </a:ext>
            </a:extLst>
          </p:cNvPr>
          <p:cNvSpPr>
            <a:spLocks noGrp="1"/>
          </p:cNvSpPr>
          <p:nvPr>
            <p:ph idx="1"/>
          </p:nvPr>
        </p:nvSpPr>
        <p:spPr/>
        <p:txBody>
          <a:bodyPr/>
          <a:lstStyle/>
          <a:p>
            <a:r>
              <a:rPr lang="en-US" dirty="0"/>
              <a:t>Do you support joint interleaving for RU and aggregated RU size &lt;=80 MHz</a:t>
            </a:r>
          </a:p>
          <a:p>
            <a:endParaRPr lang="en-US" dirty="0"/>
          </a:p>
          <a:p>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1E2C3465-9636-4ADC-A63E-7DC6D7D881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dirty="0"/>
          </a:p>
        </p:txBody>
      </p:sp>
      <p:sp>
        <p:nvSpPr>
          <p:cNvPr id="4" name="Title 3">
            <a:extLst>
              <a:ext uri="{FF2B5EF4-FFF2-40B4-BE49-F238E27FC236}">
                <a16:creationId xmlns:a16="http://schemas.microsoft.com/office/drawing/2014/main" id="{7C3EB2D5-BC30-48FA-81F6-B8D0D99B6F1D}"/>
              </a:ext>
            </a:extLst>
          </p:cNvPr>
          <p:cNvSpPr>
            <a:spLocks noGrp="1"/>
          </p:cNvSpPr>
          <p:nvPr>
            <p:ph type="title"/>
          </p:nvPr>
        </p:nvSpPr>
        <p:spPr/>
        <p:txBody>
          <a:bodyPr/>
          <a:lstStyle/>
          <a:p>
            <a:r>
              <a:rPr lang="en-US" dirty="0"/>
              <a:t>Straw Poll 1</a:t>
            </a:r>
          </a:p>
        </p:txBody>
      </p:sp>
    </p:spTree>
    <p:extLst>
      <p:ext uri="{BB962C8B-B14F-4D97-AF65-F5344CB8AC3E}">
        <p14:creationId xmlns:p14="http://schemas.microsoft.com/office/powerpoint/2010/main" val="730283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D3CFA0-5B7C-4EDA-BB10-A41B027F257D}"/>
              </a:ext>
            </a:extLst>
          </p:cNvPr>
          <p:cNvSpPr>
            <a:spLocks noGrp="1"/>
          </p:cNvSpPr>
          <p:nvPr>
            <p:ph idx="1"/>
          </p:nvPr>
        </p:nvSpPr>
        <p:spPr>
          <a:xfrm>
            <a:off x="723900" y="1371600"/>
            <a:ext cx="7772400" cy="4114800"/>
          </a:xfrm>
        </p:spPr>
        <p:txBody>
          <a:bodyPr/>
          <a:lstStyle/>
          <a:p>
            <a:r>
              <a:rPr lang="en-US" dirty="0"/>
              <a:t>Do you support the new LDPC </a:t>
            </a:r>
            <a:r>
              <a:rPr lang="en-US" dirty="0" err="1"/>
              <a:t>interleaver</a:t>
            </a:r>
            <a:r>
              <a:rPr lang="en-US" dirty="0"/>
              <a:t> parameter for RU52+26, RU106+26 and RU484+242</a:t>
            </a:r>
          </a:p>
          <a:p>
            <a:pPr lvl="1"/>
            <a:endParaRPr lang="en-US" dirty="0"/>
          </a:p>
          <a:p>
            <a:endParaRPr lang="en-US" dirty="0"/>
          </a:p>
          <a:p>
            <a:pPr marL="0" indent="0">
              <a:buNone/>
            </a:pPr>
            <a:endParaRPr lang="en-US" dirty="0"/>
          </a:p>
          <a:p>
            <a:endParaRPr lang="en-US" dirty="0"/>
          </a:p>
          <a:p>
            <a:endParaRPr lang="en-US" dirty="0"/>
          </a:p>
          <a:p>
            <a:endParaRPr lang="en-US" dirty="0"/>
          </a:p>
          <a:p>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1E2C3465-9636-4ADC-A63E-7DC6D7D881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dirty="0"/>
          </a:p>
        </p:txBody>
      </p:sp>
      <p:sp>
        <p:nvSpPr>
          <p:cNvPr id="4" name="Title 3">
            <a:extLst>
              <a:ext uri="{FF2B5EF4-FFF2-40B4-BE49-F238E27FC236}">
                <a16:creationId xmlns:a16="http://schemas.microsoft.com/office/drawing/2014/main" id="{7C3EB2D5-BC30-48FA-81F6-B8D0D99B6F1D}"/>
              </a:ext>
            </a:extLst>
          </p:cNvPr>
          <p:cNvSpPr>
            <a:spLocks noGrp="1"/>
          </p:cNvSpPr>
          <p:nvPr>
            <p:ph type="title"/>
          </p:nvPr>
        </p:nvSpPr>
        <p:spPr>
          <a:xfrm>
            <a:off x="685800" y="502298"/>
            <a:ext cx="7772400" cy="1066800"/>
          </a:xfrm>
        </p:spPr>
        <p:txBody>
          <a:bodyPr/>
          <a:lstStyle/>
          <a:p>
            <a:r>
              <a:rPr lang="en-US" dirty="0"/>
              <a:t>Straw Poll 2</a:t>
            </a:r>
          </a:p>
        </p:txBody>
      </p:sp>
      <p:graphicFrame>
        <p:nvGraphicFramePr>
          <p:cNvPr id="7" name="Table 6">
            <a:extLst>
              <a:ext uri="{FF2B5EF4-FFF2-40B4-BE49-F238E27FC236}">
                <a16:creationId xmlns:a16="http://schemas.microsoft.com/office/drawing/2014/main" id="{3F862A95-BF42-400D-8C98-C40B75BE7250}"/>
              </a:ext>
            </a:extLst>
          </p:cNvPr>
          <p:cNvGraphicFramePr>
            <a:graphicFrameLocks noGrp="1"/>
          </p:cNvGraphicFramePr>
          <p:nvPr>
            <p:extLst>
              <p:ext uri="{D42A27DB-BD31-4B8C-83A1-F6EECF244321}">
                <p14:modId xmlns:p14="http://schemas.microsoft.com/office/powerpoint/2010/main" val="943159284"/>
              </p:ext>
            </p:extLst>
          </p:nvPr>
        </p:nvGraphicFramePr>
        <p:xfrm>
          <a:off x="2574032" y="2285430"/>
          <a:ext cx="3541912" cy="2484638"/>
        </p:xfrm>
        <a:graphic>
          <a:graphicData uri="http://schemas.openxmlformats.org/drawingml/2006/table">
            <a:tbl>
              <a:tblPr firstRow="1" firstCol="1" bandRow="1">
                <a:tableStyleId>{5C22544A-7EE6-4342-B048-85BDC9FD1C3A}</a:tableStyleId>
              </a:tblPr>
              <a:tblGrid>
                <a:gridCol w="1171127">
                  <a:extLst>
                    <a:ext uri="{9D8B030D-6E8A-4147-A177-3AD203B41FA5}">
                      <a16:colId xmlns:a16="http://schemas.microsoft.com/office/drawing/2014/main" val="20000"/>
                    </a:ext>
                  </a:extLst>
                </a:gridCol>
                <a:gridCol w="1145480">
                  <a:extLst>
                    <a:ext uri="{9D8B030D-6E8A-4147-A177-3AD203B41FA5}">
                      <a16:colId xmlns:a16="http://schemas.microsoft.com/office/drawing/2014/main" val="20001"/>
                    </a:ext>
                  </a:extLst>
                </a:gridCol>
                <a:gridCol w="1225305">
                  <a:extLst>
                    <a:ext uri="{9D8B030D-6E8A-4147-A177-3AD203B41FA5}">
                      <a16:colId xmlns:a16="http://schemas.microsoft.com/office/drawing/2014/main" val="20005"/>
                    </a:ext>
                  </a:extLst>
                </a:gridCol>
              </a:tblGrid>
              <a:tr h="380942">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RU Size</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SD</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D</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TM</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extLst>
                  <a:ext uri="{0D108BD9-81ED-4DB2-BD59-A6C34878D82A}">
                    <a16:rowId xmlns:a16="http://schemas.microsoft.com/office/drawing/2014/main" val="10000"/>
                  </a:ext>
                </a:extLst>
              </a:tr>
              <a:tr h="228654">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a:t>
                      </a:r>
                    </a:p>
                  </a:txBody>
                  <a:tcPr marL="64294" marR="64294" marT="0" marB="0"/>
                </a:tc>
                <a:extLst>
                  <a:ext uri="{0D108BD9-81ED-4DB2-BD59-A6C34878D82A}">
                    <a16:rowId xmlns:a16="http://schemas.microsoft.com/office/drawing/2014/main" val="10003"/>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52</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48</a:t>
                      </a:r>
                    </a:p>
                  </a:txBody>
                  <a:tcPr marL="64294" marR="64294" marT="0" marB="0"/>
                </a:tc>
                <a:tc>
                  <a:txBody>
                    <a:bodyPr/>
                    <a:lstStyle/>
                    <a:p>
                      <a:pPr marL="0" marR="0">
                        <a:lnSpc>
                          <a:spcPct val="107000"/>
                        </a:lnSpc>
                        <a:spcBef>
                          <a:spcPts val="0"/>
                        </a:spcBef>
                        <a:spcAft>
                          <a:spcPts val="0"/>
                        </a:spcAft>
                      </a:pPr>
                      <a:r>
                        <a:rPr lang="en-US" sz="150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3</a:t>
                      </a:r>
                    </a:p>
                  </a:txBody>
                  <a:tcPr marL="64294" marR="64294" marT="0" marB="0"/>
                </a:tc>
                <a:extLst>
                  <a:ext uri="{0D108BD9-81ED-4DB2-BD59-A6C34878D82A}">
                    <a16:rowId xmlns:a16="http://schemas.microsoft.com/office/drawing/2014/main" val="1000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4</a:t>
                      </a:r>
                    </a:p>
                  </a:txBody>
                  <a:tcPr marL="64294" marR="64294" marT="0" marB="0"/>
                </a:tc>
                <a:extLst>
                  <a:ext uri="{0D108BD9-81ED-4DB2-BD59-A6C34878D82A}">
                    <a16:rowId xmlns:a16="http://schemas.microsoft.com/office/drawing/2014/main" val="385319553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106</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102</a:t>
                      </a:r>
                    </a:p>
                  </a:txBody>
                  <a:tcPr marL="64294" marR="64294" marT="0" marB="0"/>
                </a:tc>
                <a:tc>
                  <a:txBody>
                    <a:bodyPr/>
                    <a:lstStyle/>
                    <a:p>
                      <a:pPr marL="0" marR="0">
                        <a:lnSpc>
                          <a:spcPct val="107000"/>
                        </a:lnSpc>
                        <a:spcBef>
                          <a:spcPts val="0"/>
                        </a:spcBef>
                        <a:spcAft>
                          <a:spcPts val="0"/>
                        </a:spcAft>
                      </a:pPr>
                      <a:r>
                        <a:rPr lang="en-US" sz="15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10005"/>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132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2557970224"/>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234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a:t>
                      </a:r>
                    </a:p>
                  </a:txBody>
                  <a:tcPr marL="64294" marR="64294" marT="0" marB="0"/>
                </a:tc>
                <a:extLst>
                  <a:ext uri="{0D108BD9-81ED-4DB2-BD59-A6C34878D82A}">
                    <a16:rowId xmlns:a16="http://schemas.microsoft.com/office/drawing/2014/main" val="10006"/>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484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468</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12</a:t>
                      </a:r>
                    </a:p>
                  </a:txBody>
                  <a:tcPr marL="64294" marR="64294" marT="0" marB="0"/>
                </a:tc>
                <a:extLst>
                  <a:ext uri="{0D108BD9-81ED-4DB2-BD59-A6C34878D82A}">
                    <a16:rowId xmlns:a16="http://schemas.microsoft.com/office/drawing/2014/main" val="325351354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702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18</a:t>
                      </a:r>
                    </a:p>
                  </a:txBody>
                  <a:tcPr marL="64294" marR="64294" marT="0" marB="0"/>
                </a:tc>
                <a:extLst>
                  <a:ext uri="{0D108BD9-81ED-4DB2-BD59-A6C34878D82A}">
                    <a16:rowId xmlns:a16="http://schemas.microsoft.com/office/drawing/2014/main" val="410621867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996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980</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20</a:t>
                      </a:r>
                    </a:p>
                  </a:txBody>
                  <a:tcPr marL="64294" marR="64294" marT="0" marB="0"/>
                </a:tc>
                <a:extLst>
                  <a:ext uri="{0D108BD9-81ED-4DB2-BD59-A6C34878D82A}">
                    <a16:rowId xmlns:a16="http://schemas.microsoft.com/office/drawing/2014/main" val="920529139"/>
                  </a:ext>
                </a:extLst>
              </a:tr>
            </a:tbl>
          </a:graphicData>
        </a:graphic>
      </p:graphicFrame>
    </p:spTree>
    <p:extLst>
      <p:ext uri="{BB962C8B-B14F-4D97-AF65-F5344CB8AC3E}">
        <p14:creationId xmlns:p14="http://schemas.microsoft.com/office/powerpoint/2010/main" val="3018651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6D3CFA0-5B7C-4EDA-BB10-A41B027F257D}"/>
              </a:ext>
            </a:extLst>
          </p:cNvPr>
          <p:cNvSpPr>
            <a:spLocks noGrp="1"/>
          </p:cNvSpPr>
          <p:nvPr>
            <p:ph idx="1"/>
          </p:nvPr>
        </p:nvSpPr>
        <p:spPr>
          <a:xfrm>
            <a:off x="723900" y="1569098"/>
            <a:ext cx="7772400" cy="4114800"/>
          </a:xfrm>
        </p:spPr>
        <p:txBody>
          <a:bodyPr/>
          <a:lstStyle/>
          <a:p>
            <a:r>
              <a:rPr lang="en-US" dirty="0"/>
              <a:t>For RU or aggregated RU size &gt; 80MHz, do you support using per 80MHz segment parser? </a:t>
            </a:r>
          </a:p>
          <a:p>
            <a:pPr marL="0" indent="0">
              <a:buNone/>
            </a:pPr>
            <a:endParaRPr lang="en-US" dirty="0"/>
          </a:p>
          <a:p>
            <a:pPr marL="0" indent="0">
              <a:buNone/>
            </a:pPr>
            <a:endParaRPr lang="en-US" dirty="0"/>
          </a:p>
          <a:p>
            <a:pPr lvl="1"/>
            <a:r>
              <a:rPr lang="en-US" dirty="0"/>
              <a:t>Y</a:t>
            </a:r>
          </a:p>
          <a:p>
            <a:pPr lvl="1"/>
            <a:r>
              <a:rPr lang="en-US" dirty="0"/>
              <a:t>N</a:t>
            </a:r>
          </a:p>
          <a:p>
            <a:pPr lvl="1"/>
            <a:r>
              <a:rPr lang="en-US" dirty="0"/>
              <a:t>A</a:t>
            </a:r>
          </a:p>
        </p:txBody>
      </p:sp>
      <p:sp>
        <p:nvSpPr>
          <p:cNvPr id="3" name="Slide Number Placeholder 2">
            <a:extLst>
              <a:ext uri="{FF2B5EF4-FFF2-40B4-BE49-F238E27FC236}">
                <a16:creationId xmlns:a16="http://schemas.microsoft.com/office/drawing/2014/main" id="{1E2C3465-9636-4ADC-A63E-7DC6D7D8810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dirty="0"/>
          </a:p>
        </p:txBody>
      </p:sp>
      <p:sp>
        <p:nvSpPr>
          <p:cNvPr id="4" name="Title 3">
            <a:extLst>
              <a:ext uri="{FF2B5EF4-FFF2-40B4-BE49-F238E27FC236}">
                <a16:creationId xmlns:a16="http://schemas.microsoft.com/office/drawing/2014/main" id="{7C3EB2D5-BC30-48FA-81F6-B8D0D99B6F1D}"/>
              </a:ext>
            </a:extLst>
          </p:cNvPr>
          <p:cNvSpPr>
            <a:spLocks noGrp="1"/>
          </p:cNvSpPr>
          <p:nvPr>
            <p:ph type="title"/>
          </p:nvPr>
        </p:nvSpPr>
        <p:spPr>
          <a:xfrm>
            <a:off x="685800" y="502298"/>
            <a:ext cx="7772400" cy="1066800"/>
          </a:xfrm>
        </p:spPr>
        <p:txBody>
          <a:bodyPr/>
          <a:lstStyle/>
          <a:p>
            <a:r>
              <a:rPr lang="en-US" dirty="0"/>
              <a:t>Straw Poll 3</a:t>
            </a:r>
          </a:p>
        </p:txBody>
      </p:sp>
    </p:spTree>
    <p:extLst>
      <p:ext uri="{BB962C8B-B14F-4D97-AF65-F5344CB8AC3E}">
        <p14:creationId xmlns:p14="http://schemas.microsoft.com/office/powerpoint/2010/main" val="1572309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A14096-3A8B-4AC4-A4DD-61ACE9475153}"/>
              </a:ext>
            </a:extLst>
          </p:cNvPr>
          <p:cNvSpPr>
            <a:spLocks noGrp="1"/>
          </p:cNvSpPr>
          <p:nvPr>
            <p:ph idx="1"/>
          </p:nvPr>
        </p:nvSpPr>
        <p:spPr>
          <a:xfrm>
            <a:off x="723900" y="1752600"/>
            <a:ext cx="7772400" cy="4114800"/>
          </a:xfrm>
        </p:spPr>
        <p:txBody>
          <a:bodyPr/>
          <a:lstStyle/>
          <a:p>
            <a:r>
              <a:rPr lang="en-US" dirty="0"/>
              <a:t>Do you agree the segment parser bit distribution sequence starts from the lowest frequency location to the highest frequency, just </a:t>
            </a:r>
            <a:r>
              <a:rPr lang="en-US"/>
              <a:t>like in 11ac/ax?</a:t>
            </a:r>
            <a:endParaRPr lang="en-US" dirty="0"/>
          </a:p>
          <a:p>
            <a:endParaRPr lang="en-US" dirty="0"/>
          </a:p>
          <a:p>
            <a:pPr marL="0" indent="0">
              <a:buNone/>
            </a:pPr>
            <a:endParaRPr lang="en-US" dirty="0"/>
          </a:p>
          <a:p>
            <a:pPr marL="0" indent="0">
              <a:buNone/>
            </a:pPr>
            <a:endParaRPr lang="en-US" dirty="0"/>
          </a:p>
          <a:p>
            <a:pPr marL="0" indent="0">
              <a:buNone/>
            </a:pPr>
            <a:endParaRPr lang="en-US" dirty="0"/>
          </a:p>
          <a:p>
            <a:pPr lvl="1" indent="-342900"/>
            <a:r>
              <a:rPr lang="en-US" dirty="0"/>
              <a:t>Y</a:t>
            </a:r>
          </a:p>
          <a:p>
            <a:pPr lvl="1" indent="-342900"/>
            <a:r>
              <a:rPr lang="en-US" dirty="0"/>
              <a:t>N</a:t>
            </a:r>
          </a:p>
          <a:p>
            <a:pPr lvl="1" indent="-342900"/>
            <a:r>
              <a:rPr lang="en-US" dirty="0"/>
              <a:t>ABS</a:t>
            </a:r>
          </a:p>
        </p:txBody>
      </p:sp>
      <p:sp>
        <p:nvSpPr>
          <p:cNvPr id="3" name="Slide Number Placeholder 2">
            <a:extLst>
              <a:ext uri="{FF2B5EF4-FFF2-40B4-BE49-F238E27FC236}">
                <a16:creationId xmlns:a16="http://schemas.microsoft.com/office/drawing/2014/main" id="{DAA26AF1-5F9F-45C0-99E5-A8FE036AF4F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dirty="0"/>
          </a:p>
        </p:txBody>
      </p:sp>
      <p:sp>
        <p:nvSpPr>
          <p:cNvPr id="4" name="Title 3">
            <a:extLst>
              <a:ext uri="{FF2B5EF4-FFF2-40B4-BE49-F238E27FC236}">
                <a16:creationId xmlns:a16="http://schemas.microsoft.com/office/drawing/2014/main" id="{C8B9A221-49E5-46BC-A20C-D07EED4B069B}"/>
              </a:ext>
            </a:extLst>
          </p:cNvPr>
          <p:cNvSpPr>
            <a:spLocks noGrp="1"/>
          </p:cNvSpPr>
          <p:nvPr>
            <p:ph type="title"/>
          </p:nvPr>
        </p:nvSpPr>
        <p:spPr/>
        <p:txBody>
          <a:bodyPr/>
          <a:lstStyle/>
          <a:p>
            <a:r>
              <a:rPr lang="en-US" dirty="0"/>
              <a:t>Straw Poll 4</a:t>
            </a:r>
          </a:p>
        </p:txBody>
      </p:sp>
    </p:spTree>
    <p:extLst>
      <p:ext uri="{BB962C8B-B14F-4D97-AF65-F5344CB8AC3E}">
        <p14:creationId xmlns:p14="http://schemas.microsoft.com/office/powerpoint/2010/main" val="569138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E0268-97C6-4AB0-9666-1F4794865C8C}"/>
              </a:ext>
            </a:extLst>
          </p:cNvPr>
          <p:cNvSpPr>
            <a:spLocks noGrp="1"/>
          </p:cNvSpPr>
          <p:nvPr>
            <p:ph type="title"/>
          </p:nvPr>
        </p:nvSpPr>
        <p:spPr/>
        <p:txBody>
          <a:bodyPr/>
          <a:lstStyle/>
          <a:p>
            <a:r>
              <a:rPr lang="en-US" sz="3000" dirty="0"/>
              <a:t>Introduction</a:t>
            </a:r>
          </a:p>
        </p:txBody>
      </p:sp>
      <p:sp>
        <p:nvSpPr>
          <p:cNvPr id="3" name="Content Placeholder 2">
            <a:extLst>
              <a:ext uri="{FF2B5EF4-FFF2-40B4-BE49-F238E27FC236}">
                <a16:creationId xmlns:a16="http://schemas.microsoft.com/office/drawing/2014/main" id="{4C554596-197A-4CD2-9524-E9548B206C8E}"/>
              </a:ext>
            </a:extLst>
          </p:cNvPr>
          <p:cNvSpPr>
            <a:spLocks noGrp="1"/>
          </p:cNvSpPr>
          <p:nvPr>
            <p:ph idx="1"/>
          </p:nvPr>
        </p:nvSpPr>
        <p:spPr>
          <a:xfrm>
            <a:off x="685800" y="1767167"/>
            <a:ext cx="7772400" cy="4114800"/>
          </a:xfrm>
        </p:spPr>
        <p:txBody>
          <a:bodyPr/>
          <a:lstStyle/>
          <a:p>
            <a:r>
              <a:rPr lang="en-US" dirty="0"/>
              <a:t>We have made good progress on RU aggregation design</a:t>
            </a:r>
          </a:p>
          <a:p>
            <a:pPr lvl="1"/>
            <a:r>
              <a:rPr lang="en-US" sz="1875" dirty="0"/>
              <a:t>Encoding structure</a:t>
            </a:r>
          </a:p>
          <a:p>
            <a:pPr lvl="2"/>
            <a:r>
              <a:rPr lang="en-US" sz="1675" dirty="0"/>
              <a:t>For each STA, there is only PSDU per link  </a:t>
            </a:r>
          </a:p>
          <a:p>
            <a:pPr lvl="2"/>
            <a:r>
              <a:rPr lang="en-US" sz="1675" dirty="0"/>
              <a:t>For LDPC, there is only one encoder for each PSDU</a:t>
            </a:r>
          </a:p>
          <a:p>
            <a:pPr lvl="1"/>
            <a:r>
              <a:rPr lang="en-US" sz="1875" dirty="0"/>
              <a:t>RU aggregation rules and supported combinations</a:t>
            </a:r>
          </a:p>
          <a:p>
            <a:pPr lvl="2"/>
            <a:r>
              <a:rPr lang="en-US" sz="1675" dirty="0"/>
              <a:t>Small RU combinations (e.g. RU 26+52, 26+106) and large RU combinations (e.g. RU484+242)</a:t>
            </a:r>
          </a:p>
          <a:p>
            <a:pPr marL="122777" lvl="1" indent="0">
              <a:buNone/>
            </a:pPr>
            <a:endParaRPr lang="en-US" sz="1050" dirty="0"/>
          </a:p>
          <a:p>
            <a:r>
              <a:rPr lang="en-US" dirty="0"/>
              <a:t>This presentation will discuss the interleaving schemes for RUs and aggregated RUs</a:t>
            </a:r>
            <a:endParaRPr lang="en-US" sz="1875" dirty="0"/>
          </a:p>
        </p:txBody>
      </p:sp>
      <p:sp>
        <p:nvSpPr>
          <p:cNvPr id="4" name="Slide Number Placeholder 3">
            <a:extLst>
              <a:ext uri="{FF2B5EF4-FFF2-40B4-BE49-F238E27FC236}">
                <a16:creationId xmlns:a16="http://schemas.microsoft.com/office/drawing/2014/main" id="{049772BB-BCAD-46A9-929C-0C14FDE39E52}"/>
              </a:ext>
            </a:extLst>
          </p:cNvPr>
          <p:cNvSpPr>
            <a:spLocks noGrp="1"/>
          </p:cNvSpPr>
          <p:nvPr>
            <p:ph type="sldNum" idx="12"/>
          </p:nvPr>
        </p:nvSpPr>
        <p:spPr>
          <a:xfrm>
            <a:off x="4393695" y="6475413"/>
            <a:ext cx="432811" cy="184666"/>
          </a:xfrm>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7E7CDE6-E89A-4C9B-B8D7-7E39E8C800F6}"/>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spTree>
    <p:extLst>
      <p:ext uri="{BB962C8B-B14F-4D97-AF65-F5344CB8AC3E}">
        <p14:creationId xmlns:p14="http://schemas.microsoft.com/office/powerpoint/2010/main" val="314621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CEBF0-17F2-4ED7-94DC-F3B1FA1AD55F}"/>
              </a:ext>
            </a:extLst>
          </p:cNvPr>
          <p:cNvSpPr>
            <a:spLocks noGrp="1"/>
          </p:cNvSpPr>
          <p:nvPr>
            <p:ph type="title"/>
          </p:nvPr>
        </p:nvSpPr>
        <p:spPr>
          <a:xfrm>
            <a:off x="695118" y="627063"/>
            <a:ext cx="7770814" cy="785813"/>
          </a:xfrm>
        </p:spPr>
        <p:txBody>
          <a:bodyPr/>
          <a:lstStyle/>
          <a:p>
            <a:r>
              <a:rPr lang="en-US" dirty="0"/>
              <a:t>High Level Thoughts</a:t>
            </a:r>
          </a:p>
        </p:txBody>
      </p:sp>
      <p:sp>
        <p:nvSpPr>
          <p:cNvPr id="3" name="Content Placeholder 2">
            <a:extLst>
              <a:ext uri="{FF2B5EF4-FFF2-40B4-BE49-F238E27FC236}">
                <a16:creationId xmlns:a16="http://schemas.microsoft.com/office/drawing/2014/main" id="{2F7D24D8-DEDC-4167-B5F3-1D66347EEDD8}"/>
              </a:ext>
            </a:extLst>
          </p:cNvPr>
          <p:cNvSpPr>
            <a:spLocks noGrp="1"/>
          </p:cNvSpPr>
          <p:nvPr>
            <p:ph idx="1"/>
          </p:nvPr>
        </p:nvSpPr>
        <p:spPr>
          <a:xfrm>
            <a:off x="685800" y="1643063"/>
            <a:ext cx="7770814" cy="4832352"/>
          </a:xfrm>
        </p:spPr>
        <p:txBody>
          <a:bodyPr/>
          <a:lstStyle/>
          <a:p>
            <a:r>
              <a:rPr lang="en-US" dirty="0"/>
              <a:t>For RU and aggregated RU BW &lt; = 80MHz,  prefer joint interleaving within RU and aggregated RU for better diversity</a:t>
            </a:r>
          </a:p>
          <a:p>
            <a:pPr lvl="1"/>
            <a:r>
              <a:rPr lang="en-US" dirty="0"/>
              <a:t>Reuse existing </a:t>
            </a:r>
            <a:r>
              <a:rPr lang="en-US" dirty="0" err="1"/>
              <a:t>Dtms</a:t>
            </a:r>
            <a:r>
              <a:rPr lang="en-US" dirty="0"/>
              <a:t> for existing size RU</a:t>
            </a:r>
          </a:p>
          <a:p>
            <a:pPr lvl="1"/>
            <a:r>
              <a:rPr lang="en-US" dirty="0"/>
              <a:t>Define new </a:t>
            </a:r>
            <a:r>
              <a:rPr lang="en-US" dirty="0" err="1"/>
              <a:t>Dtm</a:t>
            </a:r>
            <a:r>
              <a:rPr lang="en-US" dirty="0"/>
              <a:t> for each aggregated RU within 80MHz</a:t>
            </a:r>
          </a:p>
          <a:p>
            <a:endParaRPr lang="en-US" dirty="0"/>
          </a:p>
          <a:p>
            <a:r>
              <a:rPr lang="en-US" dirty="0"/>
              <a:t>For RU and aggregated RU BW &gt; 80 MHz, two options</a:t>
            </a:r>
          </a:p>
          <a:p>
            <a:pPr lvl="1"/>
            <a:r>
              <a:rPr lang="en-US" dirty="0"/>
              <a:t>Option 1: New </a:t>
            </a:r>
            <a:r>
              <a:rPr lang="en-US" dirty="0" err="1"/>
              <a:t>Dtm</a:t>
            </a:r>
            <a:r>
              <a:rPr lang="en-US" dirty="0"/>
              <a:t> for each RU and aggregated RU size </a:t>
            </a:r>
          </a:p>
          <a:p>
            <a:pPr lvl="1"/>
            <a:r>
              <a:rPr lang="en-US" dirty="0"/>
              <a:t>Option 2:  80MHz segment parser  + interleaving within 80MHz</a:t>
            </a:r>
          </a:p>
          <a:p>
            <a:pPr lvl="2"/>
            <a:endParaRPr lang="en-US" dirty="0"/>
          </a:p>
          <a:p>
            <a:pPr lvl="1"/>
            <a:endParaRPr lang="en-US" sz="1800" dirty="0"/>
          </a:p>
          <a:p>
            <a:pPr marL="0" indent="0">
              <a:buNone/>
            </a:pPr>
            <a:endParaRPr lang="en-US" dirty="0"/>
          </a:p>
          <a:p>
            <a:pPr lvl="2"/>
            <a:endParaRPr lang="en-US" sz="1600" dirty="0"/>
          </a:p>
          <a:p>
            <a:endParaRPr lang="en-US" dirty="0"/>
          </a:p>
        </p:txBody>
      </p:sp>
      <p:sp>
        <p:nvSpPr>
          <p:cNvPr id="4" name="Slide Number Placeholder 3">
            <a:extLst>
              <a:ext uri="{FF2B5EF4-FFF2-40B4-BE49-F238E27FC236}">
                <a16:creationId xmlns:a16="http://schemas.microsoft.com/office/drawing/2014/main" id="{8E2F90AC-8434-4ED2-9506-DD6C5845F0C5}"/>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4EB0B2B-ABD6-4BA0-AE39-A704D2D7D8CD}"/>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spTree>
    <p:extLst>
      <p:ext uri="{BB962C8B-B14F-4D97-AF65-F5344CB8AC3E}">
        <p14:creationId xmlns:p14="http://schemas.microsoft.com/office/powerpoint/2010/main" val="4191758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58D77-C3B1-48EA-9895-5846AD3BA115}"/>
              </a:ext>
            </a:extLst>
          </p:cNvPr>
          <p:cNvSpPr>
            <a:spLocks noGrp="1"/>
          </p:cNvSpPr>
          <p:nvPr>
            <p:ph type="title"/>
          </p:nvPr>
        </p:nvSpPr>
        <p:spPr>
          <a:xfrm>
            <a:off x="467544" y="547744"/>
            <a:ext cx="8096953" cy="1066800"/>
          </a:xfrm>
        </p:spPr>
        <p:txBody>
          <a:bodyPr/>
          <a:lstStyle/>
          <a:p>
            <a:r>
              <a:rPr lang="en-US" dirty="0"/>
              <a:t>New </a:t>
            </a:r>
            <a:r>
              <a:rPr lang="en-US" dirty="0" err="1"/>
              <a:t>Dtm</a:t>
            </a:r>
            <a:r>
              <a:rPr lang="en-US" dirty="0"/>
              <a:t> for RU Aggregation within 80 MHz</a:t>
            </a:r>
          </a:p>
        </p:txBody>
      </p:sp>
      <p:sp>
        <p:nvSpPr>
          <p:cNvPr id="3" name="Content Placeholder 2">
            <a:extLst>
              <a:ext uri="{FF2B5EF4-FFF2-40B4-BE49-F238E27FC236}">
                <a16:creationId xmlns:a16="http://schemas.microsoft.com/office/drawing/2014/main" id="{1EB3A53D-09BE-4F61-8F7B-3DEC1746B928}"/>
              </a:ext>
            </a:extLst>
          </p:cNvPr>
          <p:cNvSpPr>
            <a:spLocks noGrp="1"/>
          </p:cNvSpPr>
          <p:nvPr>
            <p:ph idx="1"/>
          </p:nvPr>
        </p:nvSpPr>
        <p:spPr>
          <a:xfrm>
            <a:off x="579503" y="1614544"/>
            <a:ext cx="7770814" cy="4645023"/>
          </a:xfrm>
        </p:spPr>
        <p:txBody>
          <a:bodyPr/>
          <a:lstStyle/>
          <a:p>
            <a:r>
              <a:rPr lang="en-US" sz="2000" dirty="0" err="1"/>
              <a:t>Dtm</a:t>
            </a:r>
            <a:r>
              <a:rPr lang="en-US" sz="2000" dirty="0"/>
              <a:t> only depends on the combined RU size, regardless of the location and size of each RU</a:t>
            </a:r>
          </a:p>
          <a:p>
            <a:pPr lvl="1"/>
            <a:r>
              <a:rPr lang="en-US" sz="1800" dirty="0"/>
              <a:t>E.g. RU242+242(=20MHz+20MHz)  and RU484 (=40MHz) will use same </a:t>
            </a:r>
            <a:r>
              <a:rPr lang="en-US" sz="1800" dirty="0" err="1"/>
              <a:t>Dtm</a:t>
            </a:r>
            <a:endParaRPr lang="en-US" sz="1800" dirty="0"/>
          </a:p>
          <a:p>
            <a:endParaRPr lang="en-US" sz="2000" dirty="0"/>
          </a:p>
          <a:p>
            <a:r>
              <a:rPr lang="en-US" sz="2000" dirty="0"/>
              <a:t>Within 80MHz, need to define new </a:t>
            </a:r>
            <a:r>
              <a:rPr lang="en-US" sz="2000" dirty="0" err="1"/>
              <a:t>Dtm</a:t>
            </a:r>
            <a:r>
              <a:rPr lang="en-US" sz="2000" dirty="0"/>
              <a:t> for the cases of  </a:t>
            </a:r>
          </a:p>
          <a:p>
            <a:pPr lvl="1"/>
            <a:r>
              <a:rPr lang="en-US" sz="1800" dirty="0"/>
              <a:t>RU26+52 and RU26+106 for small RU aggregation</a:t>
            </a:r>
          </a:p>
          <a:p>
            <a:pPr lvl="1"/>
            <a:r>
              <a:rPr lang="en-US" sz="1800" dirty="0"/>
              <a:t>RU484+242 for large RU aggregation</a:t>
            </a:r>
          </a:p>
          <a:p>
            <a:pPr marL="122777" lvl="1" indent="0">
              <a:buNone/>
            </a:pPr>
            <a:endParaRPr lang="en-US" sz="2400" dirty="0"/>
          </a:p>
          <a:p>
            <a:r>
              <a:rPr lang="en-US" sz="2000" dirty="0" err="1"/>
              <a:t>Dtm</a:t>
            </a:r>
            <a:r>
              <a:rPr lang="en-US" sz="2000" dirty="0"/>
              <a:t> design is directly related to the number of combined data tones from RU aggregation. </a:t>
            </a:r>
          </a:p>
          <a:p>
            <a:pPr lvl="1"/>
            <a:r>
              <a:rPr lang="en-US" sz="1800" dirty="0"/>
              <a:t>Need to first decide # of pilots after aggregation, remaining will be data tones </a:t>
            </a:r>
          </a:p>
          <a:p>
            <a:endParaRPr lang="en-US" sz="2800" dirty="0"/>
          </a:p>
        </p:txBody>
      </p:sp>
      <p:sp>
        <p:nvSpPr>
          <p:cNvPr id="4" name="Slide Number Placeholder 3">
            <a:extLst>
              <a:ext uri="{FF2B5EF4-FFF2-40B4-BE49-F238E27FC236}">
                <a16:creationId xmlns:a16="http://schemas.microsoft.com/office/drawing/2014/main" id="{474E2D15-44D3-4986-A608-450B2EDC2607}"/>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410F3AC-DD48-4A1D-9931-9E99C3FC1BA1}"/>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spTree>
    <p:extLst>
      <p:ext uri="{BB962C8B-B14F-4D97-AF65-F5344CB8AC3E}">
        <p14:creationId xmlns:p14="http://schemas.microsoft.com/office/powerpoint/2010/main" val="2658413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49B58-CD38-4792-A49B-924C95D2A9A7}"/>
              </a:ext>
            </a:extLst>
          </p:cNvPr>
          <p:cNvSpPr>
            <a:spLocks noGrp="1"/>
          </p:cNvSpPr>
          <p:nvPr>
            <p:ph type="title"/>
          </p:nvPr>
        </p:nvSpPr>
        <p:spPr>
          <a:xfrm>
            <a:off x="685800" y="685802"/>
            <a:ext cx="7770814" cy="671510"/>
          </a:xfrm>
        </p:spPr>
        <p:txBody>
          <a:bodyPr/>
          <a:lstStyle/>
          <a:p>
            <a:r>
              <a:rPr lang="en-US" dirty="0"/>
              <a:t>New </a:t>
            </a:r>
            <a:r>
              <a:rPr lang="en-US" dirty="0" err="1"/>
              <a:t>Dtm</a:t>
            </a:r>
            <a:r>
              <a:rPr lang="en-US" dirty="0"/>
              <a:t> for Small RU Aggregation</a:t>
            </a:r>
          </a:p>
        </p:txBody>
      </p:sp>
      <p:sp>
        <p:nvSpPr>
          <p:cNvPr id="3" name="Content Placeholder 2">
            <a:extLst>
              <a:ext uri="{FF2B5EF4-FFF2-40B4-BE49-F238E27FC236}">
                <a16:creationId xmlns:a16="http://schemas.microsoft.com/office/drawing/2014/main" id="{F187F5EA-C3CB-44B6-AF31-8D5AF5A73CDF}"/>
              </a:ext>
            </a:extLst>
          </p:cNvPr>
          <p:cNvSpPr>
            <a:spLocks noGrp="1"/>
          </p:cNvSpPr>
          <p:nvPr>
            <p:ph idx="1"/>
          </p:nvPr>
        </p:nvSpPr>
        <p:spPr>
          <a:xfrm>
            <a:off x="685800" y="1357313"/>
            <a:ext cx="8134672" cy="4447951"/>
          </a:xfrm>
        </p:spPr>
        <p:txBody>
          <a:bodyPr/>
          <a:lstStyle/>
          <a:p>
            <a:r>
              <a:rPr lang="en-US" sz="1800" dirty="0"/>
              <a:t>Propose to keep all the pilot tones for small RU aggregation</a:t>
            </a:r>
          </a:p>
          <a:p>
            <a:pPr lvl="1"/>
            <a:r>
              <a:rPr lang="en-US" sz="1600" dirty="0"/>
              <a:t>Only 2/4/4 pilots go with small RU26/52/106. Changing 1or 2 pilot tones to data doesn’t provide much gain. </a:t>
            </a:r>
            <a:endParaRPr lang="en-US" sz="1800" dirty="0"/>
          </a:p>
          <a:p>
            <a:r>
              <a:rPr lang="en-US" sz="1800" dirty="0"/>
              <a:t>Optimal </a:t>
            </a:r>
            <a:r>
              <a:rPr lang="en-US" sz="1800" dirty="0" err="1"/>
              <a:t>Dtm</a:t>
            </a:r>
            <a:r>
              <a:rPr lang="en-US" sz="1800" dirty="0"/>
              <a:t> value choice is generally proportional to BW and insensitive to small variation</a:t>
            </a:r>
          </a:p>
          <a:p>
            <a:r>
              <a:rPr lang="en-US" sz="1800" dirty="0" err="1"/>
              <a:t>Dtm</a:t>
            </a:r>
            <a:r>
              <a:rPr lang="en-US" sz="1800" dirty="0"/>
              <a:t> design for RU26+52 = A-RU 78</a:t>
            </a:r>
            <a:endParaRPr lang="en-US" dirty="0"/>
          </a:p>
          <a:p>
            <a:pPr lvl="1"/>
            <a:r>
              <a:rPr lang="en-US" sz="1600" dirty="0"/>
              <a:t># of pilots = 2+4=6 and # of data tones =72=18*4</a:t>
            </a:r>
          </a:p>
          <a:p>
            <a:pPr lvl="1"/>
            <a:r>
              <a:rPr lang="en-US" sz="1600" dirty="0"/>
              <a:t>Preferred interleaving parameters: </a:t>
            </a:r>
            <a:r>
              <a:rPr lang="en-US" sz="1600" dirty="0" err="1"/>
              <a:t>Dtm</a:t>
            </a:r>
            <a:r>
              <a:rPr lang="en-US" sz="1600" dirty="0"/>
              <a:t>=4, </a:t>
            </a:r>
            <a:r>
              <a:rPr lang="en-US" sz="1600" dirty="0" err="1"/>
              <a:t>Ncol</a:t>
            </a:r>
            <a:r>
              <a:rPr lang="en-US" sz="1600" dirty="0"/>
              <a:t>=18</a:t>
            </a:r>
          </a:p>
          <a:p>
            <a:r>
              <a:rPr lang="en-US" sz="1800" dirty="0" err="1"/>
              <a:t>Dtm</a:t>
            </a:r>
            <a:r>
              <a:rPr lang="en-US" sz="1800" dirty="0"/>
              <a:t> design for RU26+106 = A-RU132</a:t>
            </a:r>
          </a:p>
          <a:p>
            <a:pPr lvl="1"/>
            <a:r>
              <a:rPr lang="en-US" sz="1600" dirty="0"/>
              <a:t># of pilots = 2+4=6 and # of data tones = 126=2*3*3*7</a:t>
            </a:r>
          </a:p>
          <a:p>
            <a:pPr lvl="1"/>
            <a:r>
              <a:rPr lang="en-US" sz="1600" dirty="0"/>
              <a:t>Preferred interleaving parameters: </a:t>
            </a:r>
            <a:r>
              <a:rPr lang="en-US" sz="1600" dirty="0" err="1"/>
              <a:t>Dtm</a:t>
            </a:r>
            <a:r>
              <a:rPr lang="en-US" sz="1600" dirty="0"/>
              <a:t>=6, </a:t>
            </a:r>
            <a:r>
              <a:rPr lang="en-US" sz="1600" dirty="0" err="1"/>
              <a:t>Ncol</a:t>
            </a:r>
            <a:r>
              <a:rPr lang="en-US" sz="1600" dirty="0"/>
              <a:t>=21 </a:t>
            </a:r>
          </a:p>
          <a:p>
            <a:endParaRPr lang="en-US" sz="2000" dirty="0"/>
          </a:p>
        </p:txBody>
      </p:sp>
      <p:sp>
        <p:nvSpPr>
          <p:cNvPr id="4" name="Slide Number Placeholder 3">
            <a:extLst>
              <a:ext uri="{FF2B5EF4-FFF2-40B4-BE49-F238E27FC236}">
                <a16:creationId xmlns:a16="http://schemas.microsoft.com/office/drawing/2014/main" id="{EFD8B962-C41F-4975-B218-80D6D7C4174E}"/>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C52DF73-C9A1-414B-8E48-CEE932C657F3}"/>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graphicFrame>
        <p:nvGraphicFramePr>
          <p:cNvPr id="8" name="Table 7">
            <a:extLst>
              <a:ext uri="{FF2B5EF4-FFF2-40B4-BE49-F238E27FC236}">
                <a16:creationId xmlns:a16="http://schemas.microsoft.com/office/drawing/2014/main" id="{405E952C-0256-4C7F-AE5B-61861FBECE0C}"/>
              </a:ext>
            </a:extLst>
          </p:cNvPr>
          <p:cNvGraphicFramePr>
            <a:graphicFrameLocks noGrp="1"/>
          </p:cNvGraphicFramePr>
          <p:nvPr>
            <p:extLst>
              <p:ext uri="{D42A27DB-BD31-4B8C-83A1-F6EECF244321}">
                <p14:modId xmlns:p14="http://schemas.microsoft.com/office/powerpoint/2010/main" val="843061411"/>
              </p:ext>
            </p:extLst>
          </p:nvPr>
        </p:nvGraphicFramePr>
        <p:xfrm>
          <a:off x="2377852" y="4679870"/>
          <a:ext cx="4464496" cy="1783406"/>
        </p:xfrm>
        <a:graphic>
          <a:graphicData uri="http://schemas.openxmlformats.org/drawingml/2006/table">
            <a:tbl>
              <a:tblPr firstRow="1" firstCol="1" bandRow="1">
                <a:tableStyleId>{5C22544A-7EE6-4342-B048-85BDC9FD1C3A}</a:tableStyleId>
              </a:tblPr>
              <a:tblGrid>
                <a:gridCol w="1171127">
                  <a:extLst>
                    <a:ext uri="{9D8B030D-6E8A-4147-A177-3AD203B41FA5}">
                      <a16:colId xmlns:a16="http://schemas.microsoft.com/office/drawing/2014/main" val="20000"/>
                    </a:ext>
                  </a:extLst>
                </a:gridCol>
                <a:gridCol w="1145480">
                  <a:extLst>
                    <a:ext uri="{9D8B030D-6E8A-4147-A177-3AD203B41FA5}">
                      <a16:colId xmlns:a16="http://schemas.microsoft.com/office/drawing/2014/main" val="20001"/>
                    </a:ext>
                  </a:extLst>
                </a:gridCol>
                <a:gridCol w="922584">
                  <a:extLst>
                    <a:ext uri="{9D8B030D-6E8A-4147-A177-3AD203B41FA5}">
                      <a16:colId xmlns:a16="http://schemas.microsoft.com/office/drawing/2014/main" val="20002"/>
                    </a:ext>
                  </a:extLst>
                </a:gridCol>
                <a:gridCol w="1225305">
                  <a:extLst>
                    <a:ext uri="{9D8B030D-6E8A-4147-A177-3AD203B41FA5}">
                      <a16:colId xmlns:a16="http://schemas.microsoft.com/office/drawing/2014/main" val="20005"/>
                    </a:ext>
                  </a:extLst>
                </a:gridCol>
              </a:tblGrid>
              <a:tr h="380942">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RU Size</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SD</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COL</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D</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TM</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extLst>
                  <a:ext uri="{0D108BD9-81ED-4DB2-BD59-A6C34878D82A}">
                    <a16:rowId xmlns:a16="http://schemas.microsoft.com/office/drawing/2014/main" val="10000"/>
                  </a:ext>
                </a:extLst>
              </a:tr>
              <a:tr h="228654">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a:t>
                      </a:r>
                    </a:p>
                  </a:txBody>
                  <a:tcPr marL="64294" marR="64294" marT="0" marB="0"/>
                </a:tc>
                <a:extLst>
                  <a:ext uri="{0D108BD9-81ED-4DB2-BD59-A6C34878D82A}">
                    <a16:rowId xmlns:a16="http://schemas.microsoft.com/office/drawing/2014/main" val="10003"/>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52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48</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16</a:t>
                      </a:r>
                    </a:p>
                  </a:txBody>
                  <a:tcPr marL="64294" marR="64294" marT="0" marB="0"/>
                </a:tc>
                <a:tc>
                  <a:txBody>
                    <a:bodyPr/>
                    <a:lstStyle/>
                    <a:p>
                      <a:pPr marL="0" marR="0">
                        <a:lnSpc>
                          <a:spcPct val="107000"/>
                        </a:lnSpc>
                        <a:spcBef>
                          <a:spcPts val="0"/>
                        </a:spcBef>
                        <a:spcAft>
                          <a:spcPts val="0"/>
                        </a:spcAft>
                      </a:pPr>
                      <a:r>
                        <a:rPr lang="en-US" sz="150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3</a:t>
                      </a:r>
                    </a:p>
                  </a:txBody>
                  <a:tcPr marL="64294" marR="64294" marT="0" marB="0"/>
                </a:tc>
                <a:extLst>
                  <a:ext uri="{0D108BD9-81ED-4DB2-BD59-A6C34878D82A}">
                    <a16:rowId xmlns:a16="http://schemas.microsoft.com/office/drawing/2014/main" val="1000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4</a:t>
                      </a:r>
                    </a:p>
                  </a:txBody>
                  <a:tcPr marL="64294" marR="64294" marT="0" marB="0"/>
                </a:tc>
                <a:extLst>
                  <a:ext uri="{0D108BD9-81ED-4DB2-BD59-A6C34878D82A}">
                    <a16:rowId xmlns:a16="http://schemas.microsoft.com/office/drawing/2014/main" val="385319553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106</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102</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17</a:t>
                      </a:r>
                    </a:p>
                  </a:txBody>
                  <a:tcPr marL="64294" marR="64294" marT="0" marB="0"/>
                </a:tc>
                <a:tc>
                  <a:txBody>
                    <a:bodyPr/>
                    <a:lstStyle/>
                    <a:p>
                      <a:pPr marL="0" marR="0">
                        <a:lnSpc>
                          <a:spcPct val="107000"/>
                        </a:lnSpc>
                        <a:spcBef>
                          <a:spcPts val="0"/>
                        </a:spcBef>
                        <a:spcAft>
                          <a:spcPts val="0"/>
                        </a:spcAft>
                      </a:pPr>
                      <a:r>
                        <a:rPr lang="en-US" sz="15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10005"/>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132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21</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2557970224"/>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234</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a:t>
                      </a:r>
                    </a:p>
                  </a:txBody>
                  <a:tcPr marL="64294" marR="64294"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94931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74229-1B92-4C07-BE0D-5E36609FA453}"/>
              </a:ext>
            </a:extLst>
          </p:cNvPr>
          <p:cNvSpPr>
            <a:spLocks noGrp="1"/>
          </p:cNvSpPr>
          <p:nvPr>
            <p:ph type="title"/>
          </p:nvPr>
        </p:nvSpPr>
        <p:spPr/>
        <p:txBody>
          <a:bodyPr/>
          <a:lstStyle/>
          <a:p>
            <a:r>
              <a:rPr lang="en-US" dirty="0"/>
              <a:t>RU484+242: </a:t>
            </a:r>
            <a:r>
              <a:rPr lang="en-US" dirty="0" err="1"/>
              <a:t>Dtm</a:t>
            </a:r>
            <a:r>
              <a:rPr lang="en-US" dirty="0"/>
              <a:t> Design</a:t>
            </a:r>
          </a:p>
        </p:txBody>
      </p:sp>
      <p:sp>
        <p:nvSpPr>
          <p:cNvPr id="3" name="Content Placeholder 2">
            <a:extLst>
              <a:ext uri="{FF2B5EF4-FFF2-40B4-BE49-F238E27FC236}">
                <a16:creationId xmlns:a16="http://schemas.microsoft.com/office/drawing/2014/main" id="{D60F3D7E-750E-4D20-A4E1-3FB73C8AF31E}"/>
              </a:ext>
            </a:extLst>
          </p:cNvPr>
          <p:cNvSpPr>
            <a:spLocks noGrp="1"/>
          </p:cNvSpPr>
          <p:nvPr>
            <p:ph idx="1"/>
          </p:nvPr>
        </p:nvSpPr>
        <p:spPr>
          <a:xfrm>
            <a:off x="723900" y="1696701"/>
            <a:ext cx="7772400" cy="4114800"/>
          </a:xfrm>
        </p:spPr>
        <p:txBody>
          <a:bodyPr/>
          <a:lstStyle/>
          <a:p>
            <a:r>
              <a:rPr lang="en-US" dirty="0"/>
              <a:t>RU484+242 = A-RU726</a:t>
            </a:r>
          </a:p>
          <a:p>
            <a:pPr lvl="1"/>
            <a:r>
              <a:rPr lang="en-US" dirty="0"/>
              <a:t># of data tones = 702=2*3*3*3*13</a:t>
            </a:r>
          </a:p>
          <a:p>
            <a:pPr lvl="1"/>
            <a:r>
              <a:rPr lang="en-US" dirty="0"/>
              <a:t>Preferred interleaving parameters: </a:t>
            </a:r>
            <a:r>
              <a:rPr lang="en-US" dirty="0" err="1"/>
              <a:t>Dtm</a:t>
            </a:r>
            <a:r>
              <a:rPr lang="en-US" dirty="0"/>
              <a:t>=18</a:t>
            </a:r>
          </a:p>
        </p:txBody>
      </p:sp>
      <p:sp>
        <p:nvSpPr>
          <p:cNvPr id="4" name="Slide Number Placeholder 3">
            <a:extLst>
              <a:ext uri="{FF2B5EF4-FFF2-40B4-BE49-F238E27FC236}">
                <a16:creationId xmlns:a16="http://schemas.microsoft.com/office/drawing/2014/main" id="{08BE1DAF-025A-4333-B456-637FB4F49F5B}"/>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A6A7E4FC-E395-438E-AB46-DA3631E0C2A4}"/>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graphicFrame>
        <p:nvGraphicFramePr>
          <p:cNvPr id="7" name="Table 6">
            <a:extLst>
              <a:ext uri="{FF2B5EF4-FFF2-40B4-BE49-F238E27FC236}">
                <a16:creationId xmlns:a16="http://schemas.microsoft.com/office/drawing/2014/main" id="{180ED1E4-09F1-4427-93F6-BB4145E5ED68}"/>
              </a:ext>
            </a:extLst>
          </p:cNvPr>
          <p:cNvGraphicFramePr>
            <a:graphicFrameLocks noGrp="1"/>
          </p:cNvGraphicFramePr>
          <p:nvPr>
            <p:extLst>
              <p:ext uri="{D42A27DB-BD31-4B8C-83A1-F6EECF244321}">
                <p14:modId xmlns:p14="http://schemas.microsoft.com/office/powerpoint/2010/main" val="3998771081"/>
              </p:ext>
            </p:extLst>
          </p:nvPr>
        </p:nvGraphicFramePr>
        <p:xfrm>
          <a:off x="2051720" y="3321301"/>
          <a:ext cx="4464496" cy="2484638"/>
        </p:xfrm>
        <a:graphic>
          <a:graphicData uri="http://schemas.openxmlformats.org/drawingml/2006/table">
            <a:tbl>
              <a:tblPr firstRow="1" firstCol="1" bandRow="1">
                <a:tableStyleId>{5C22544A-7EE6-4342-B048-85BDC9FD1C3A}</a:tableStyleId>
              </a:tblPr>
              <a:tblGrid>
                <a:gridCol w="1171127">
                  <a:extLst>
                    <a:ext uri="{9D8B030D-6E8A-4147-A177-3AD203B41FA5}">
                      <a16:colId xmlns:a16="http://schemas.microsoft.com/office/drawing/2014/main" val="20000"/>
                    </a:ext>
                  </a:extLst>
                </a:gridCol>
                <a:gridCol w="1145480">
                  <a:extLst>
                    <a:ext uri="{9D8B030D-6E8A-4147-A177-3AD203B41FA5}">
                      <a16:colId xmlns:a16="http://schemas.microsoft.com/office/drawing/2014/main" val="20001"/>
                    </a:ext>
                  </a:extLst>
                </a:gridCol>
                <a:gridCol w="922584">
                  <a:extLst>
                    <a:ext uri="{9D8B030D-6E8A-4147-A177-3AD203B41FA5}">
                      <a16:colId xmlns:a16="http://schemas.microsoft.com/office/drawing/2014/main" val="20002"/>
                    </a:ext>
                  </a:extLst>
                </a:gridCol>
                <a:gridCol w="1225305">
                  <a:extLst>
                    <a:ext uri="{9D8B030D-6E8A-4147-A177-3AD203B41FA5}">
                      <a16:colId xmlns:a16="http://schemas.microsoft.com/office/drawing/2014/main" val="20005"/>
                    </a:ext>
                  </a:extLst>
                </a:gridCol>
              </a:tblGrid>
              <a:tr h="380942">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RU Size</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SD</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N</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COL</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D</a:t>
                      </a:r>
                      <a:r>
                        <a:rPr lang="en-US" sz="1500" baseline="-25000" dirty="0">
                          <a:effectLst/>
                          <a:latin typeface="Calibri" panose="020F0502020204030204" pitchFamily="34" charset="0"/>
                          <a:ea typeface="SimSun" panose="02010600030101010101" pitchFamily="2" charset="-122"/>
                          <a:cs typeface="Times New Roman" panose="02020603050405020304" pitchFamily="18" charset="0"/>
                        </a:rPr>
                        <a:t>TM</a:t>
                      </a: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extLst>
                  <a:ext uri="{0D108BD9-81ED-4DB2-BD59-A6C34878D82A}">
                    <a16:rowId xmlns:a16="http://schemas.microsoft.com/office/drawing/2014/main" val="10000"/>
                  </a:ext>
                </a:extLst>
              </a:tr>
              <a:tr h="228654">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a:t>
                      </a:r>
                    </a:p>
                  </a:txBody>
                  <a:tcPr marL="64294" marR="64294" marT="0" marB="0"/>
                </a:tc>
                <a:extLst>
                  <a:ext uri="{0D108BD9-81ED-4DB2-BD59-A6C34878D82A}">
                    <a16:rowId xmlns:a16="http://schemas.microsoft.com/office/drawing/2014/main" val="10003"/>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52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48</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16</a:t>
                      </a:r>
                    </a:p>
                  </a:txBody>
                  <a:tcPr marL="64294" marR="64294" marT="0" marB="0"/>
                </a:tc>
                <a:tc>
                  <a:txBody>
                    <a:bodyPr/>
                    <a:lstStyle/>
                    <a:p>
                      <a:pPr marL="0" marR="0">
                        <a:lnSpc>
                          <a:spcPct val="107000"/>
                        </a:lnSpc>
                        <a:spcBef>
                          <a:spcPts val="0"/>
                        </a:spcBef>
                        <a:spcAft>
                          <a:spcPts val="0"/>
                        </a:spcAft>
                      </a:pPr>
                      <a:r>
                        <a:rPr lang="en-US" sz="150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3</a:t>
                      </a:r>
                    </a:p>
                  </a:txBody>
                  <a:tcPr marL="64294" marR="64294" marT="0" marB="0"/>
                </a:tc>
                <a:extLst>
                  <a:ext uri="{0D108BD9-81ED-4DB2-BD59-A6C34878D82A}">
                    <a16:rowId xmlns:a16="http://schemas.microsoft.com/office/drawing/2014/main" val="1000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4</a:t>
                      </a:r>
                    </a:p>
                  </a:txBody>
                  <a:tcPr marL="64294" marR="64294" marT="0" marB="0"/>
                </a:tc>
                <a:extLst>
                  <a:ext uri="{0D108BD9-81ED-4DB2-BD59-A6C34878D82A}">
                    <a16:rowId xmlns:a16="http://schemas.microsoft.com/office/drawing/2014/main" val="385319553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106</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102</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17</a:t>
                      </a:r>
                    </a:p>
                  </a:txBody>
                  <a:tcPr marL="64294" marR="64294" marT="0" marB="0"/>
                </a:tc>
                <a:tc>
                  <a:txBody>
                    <a:bodyPr/>
                    <a:lstStyle/>
                    <a:p>
                      <a:pPr marL="0" marR="0">
                        <a:lnSpc>
                          <a:spcPct val="107000"/>
                        </a:lnSpc>
                        <a:spcBef>
                          <a:spcPts val="0"/>
                        </a:spcBef>
                        <a:spcAft>
                          <a:spcPts val="0"/>
                        </a:spcAft>
                      </a:pPr>
                      <a:r>
                        <a:rPr lang="en-US" sz="1500" dirty="0">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6</a:t>
                      </a:r>
                    </a:p>
                  </a:txBody>
                  <a:tcPr marL="64294" marR="64294" marT="0" marB="0"/>
                </a:tc>
                <a:extLst>
                  <a:ext uri="{0D108BD9-81ED-4DB2-BD59-A6C34878D82A}">
                    <a16:rowId xmlns:a16="http://schemas.microsoft.com/office/drawing/2014/main" val="10005"/>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132</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18</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a:t>
                      </a:r>
                    </a:p>
                  </a:txBody>
                  <a:tcPr marL="64294" marR="64294" marT="0" marB="0"/>
                </a:tc>
                <a:extLst>
                  <a:ext uri="{0D108BD9-81ED-4DB2-BD59-A6C34878D82A}">
                    <a16:rowId xmlns:a16="http://schemas.microsoft.com/office/drawing/2014/main" val="2557970224"/>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242</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234</a:t>
                      </a:r>
                    </a:p>
                  </a:txBody>
                  <a:tcPr marL="64294" marR="64294" marT="0" marB="0"/>
                </a:tc>
                <a:tc>
                  <a:txBody>
                    <a:bodyPr/>
                    <a:lstStyle/>
                    <a:p>
                      <a:pPr marL="0" marR="0">
                        <a:lnSpc>
                          <a:spcPct val="107000"/>
                        </a:lnSpc>
                        <a:spcBef>
                          <a:spcPts val="0"/>
                        </a:spcBef>
                        <a:spcAft>
                          <a:spcPts val="0"/>
                        </a:spcAft>
                      </a:pPr>
                      <a:r>
                        <a:rPr lang="en-US" sz="1500">
                          <a:effectLst/>
                          <a:latin typeface="Calibri" panose="020F0502020204030204" pitchFamily="34" charset="0"/>
                          <a:ea typeface="SimSun" panose="02010600030101010101" pitchFamily="2" charset="-122"/>
                          <a:cs typeface="Times New Roman" panose="02020603050405020304" pitchFamily="18" charset="0"/>
                        </a:rPr>
                        <a:t>26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a:t>
                      </a:r>
                    </a:p>
                  </a:txBody>
                  <a:tcPr marL="64294" marR="64294" marT="0" marB="0"/>
                </a:tc>
                <a:extLst>
                  <a:ext uri="{0D108BD9-81ED-4DB2-BD59-A6C34878D82A}">
                    <a16:rowId xmlns:a16="http://schemas.microsoft.com/office/drawing/2014/main" val="10006"/>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484</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468</a:t>
                      </a:r>
                    </a:p>
                  </a:txBody>
                  <a:tcPr marL="64294" marR="64294" marT="0" marB="0"/>
                </a:tc>
                <a:tc>
                  <a:txBody>
                    <a:bodyPr/>
                    <a:lstStyle/>
                    <a:p>
                      <a:pPr marL="0" marR="0">
                        <a:lnSpc>
                          <a:spcPct val="107000"/>
                        </a:lnSpc>
                        <a:spcBef>
                          <a:spcPts val="0"/>
                        </a:spcBef>
                        <a:spcAft>
                          <a:spcPts val="0"/>
                        </a:spcAft>
                      </a:pP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12</a:t>
                      </a:r>
                    </a:p>
                  </a:txBody>
                  <a:tcPr marL="64294" marR="64294" marT="0" marB="0"/>
                </a:tc>
                <a:extLst>
                  <a:ext uri="{0D108BD9-81ED-4DB2-BD59-A6C34878D82A}">
                    <a16:rowId xmlns:a16="http://schemas.microsoft.com/office/drawing/2014/main" val="3253513544"/>
                  </a:ext>
                </a:extLst>
              </a:tr>
              <a:tr h="228654">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726</a:t>
                      </a: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702</a:t>
                      </a:r>
                    </a:p>
                  </a:txBody>
                  <a:tcPr marL="64294" marR="64294" marT="0" marB="0"/>
                </a:tc>
                <a:tc>
                  <a:txBody>
                    <a:bodyPr/>
                    <a:lstStyle/>
                    <a:p>
                      <a:pPr marL="0" marR="0">
                        <a:lnSpc>
                          <a:spcPct val="107000"/>
                        </a:lnSpc>
                        <a:spcBef>
                          <a:spcPts val="0"/>
                        </a:spcBef>
                        <a:spcAft>
                          <a:spcPts val="0"/>
                        </a:spcAft>
                      </a:pPr>
                      <a:endPar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solidFill>
                            <a:srgbClr val="FF0000"/>
                          </a:solidFill>
                          <a:effectLst/>
                          <a:latin typeface="Calibri" panose="020F0502020204030204" pitchFamily="34" charset="0"/>
                          <a:ea typeface="SimSun" panose="02010600030101010101" pitchFamily="2" charset="-122"/>
                          <a:cs typeface="Times New Roman" panose="02020603050405020304" pitchFamily="18" charset="0"/>
                        </a:rPr>
                        <a:t>18</a:t>
                      </a:r>
                    </a:p>
                  </a:txBody>
                  <a:tcPr marL="64294" marR="64294" marT="0" marB="0"/>
                </a:tc>
                <a:extLst>
                  <a:ext uri="{0D108BD9-81ED-4DB2-BD59-A6C34878D82A}">
                    <a16:rowId xmlns:a16="http://schemas.microsoft.com/office/drawing/2014/main" val="4106218672"/>
                  </a:ext>
                </a:extLst>
              </a:tr>
              <a:tr h="228654">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996</a:t>
                      </a: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980</a:t>
                      </a:r>
                    </a:p>
                  </a:txBody>
                  <a:tcPr marL="64294" marR="64294" marT="0" marB="0"/>
                </a:tc>
                <a:tc>
                  <a:txBody>
                    <a:bodyPr/>
                    <a:lstStyle/>
                    <a:p>
                      <a:pPr marL="0" marR="0">
                        <a:lnSpc>
                          <a:spcPct val="107000"/>
                        </a:lnSpc>
                        <a:spcBef>
                          <a:spcPts val="0"/>
                        </a:spcBef>
                        <a:spcAft>
                          <a:spcPts val="0"/>
                        </a:spcAft>
                      </a:pPr>
                      <a:endParaRPr lang="en-US" sz="1500" dirty="0">
                        <a:effectLst/>
                        <a:latin typeface="Calibri" panose="020F0502020204030204" pitchFamily="34" charset="0"/>
                        <a:ea typeface="SimSun" panose="02010600030101010101" pitchFamily="2" charset="-122"/>
                        <a:cs typeface="Times New Roman" panose="02020603050405020304" pitchFamily="18" charset="0"/>
                      </a:endParaRPr>
                    </a:p>
                  </a:txBody>
                  <a:tcPr marL="64294" marR="64294" marT="0" marB="0"/>
                </a:tc>
                <a:tc>
                  <a:txBody>
                    <a:bodyPr/>
                    <a:lstStyle/>
                    <a:p>
                      <a:pPr marL="0" marR="0">
                        <a:lnSpc>
                          <a:spcPct val="107000"/>
                        </a:lnSpc>
                        <a:spcBef>
                          <a:spcPts val="0"/>
                        </a:spcBef>
                        <a:spcAft>
                          <a:spcPts val="0"/>
                        </a:spcAft>
                      </a:pPr>
                      <a:r>
                        <a:rPr lang="en-US" sz="1500" dirty="0">
                          <a:effectLst/>
                          <a:latin typeface="Calibri" panose="020F0502020204030204" pitchFamily="34" charset="0"/>
                          <a:ea typeface="SimSun" panose="02010600030101010101" pitchFamily="2" charset="-122"/>
                          <a:cs typeface="Times New Roman" panose="02020603050405020304" pitchFamily="18" charset="0"/>
                        </a:rPr>
                        <a:t>20</a:t>
                      </a:r>
                    </a:p>
                  </a:txBody>
                  <a:tcPr marL="64294" marR="64294" marT="0" marB="0"/>
                </a:tc>
                <a:extLst>
                  <a:ext uri="{0D108BD9-81ED-4DB2-BD59-A6C34878D82A}">
                    <a16:rowId xmlns:a16="http://schemas.microsoft.com/office/drawing/2014/main" val="920529139"/>
                  </a:ext>
                </a:extLst>
              </a:tr>
            </a:tbl>
          </a:graphicData>
        </a:graphic>
      </p:graphicFrame>
    </p:spTree>
    <p:extLst>
      <p:ext uri="{BB962C8B-B14F-4D97-AF65-F5344CB8AC3E}">
        <p14:creationId xmlns:p14="http://schemas.microsoft.com/office/powerpoint/2010/main" val="3049523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CEBF0-17F2-4ED7-94DC-F3B1FA1AD55F}"/>
              </a:ext>
            </a:extLst>
          </p:cNvPr>
          <p:cNvSpPr>
            <a:spLocks noGrp="1"/>
          </p:cNvSpPr>
          <p:nvPr>
            <p:ph type="title"/>
          </p:nvPr>
        </p:nvSpPr>
        <p:spPr>
          <a:xfrm>
            <a:off x="695118" y="627063"/>
            <a:ext cx="7770814" cy="785813"/>
          </a:xfrm>
        </p:spPr>
        <p:txBody>
          <a:bodyPr/>
          <a:lstStyle/>
          <a:p>
            <a:r>
              <a:rPr lang="en-US" dirty="0"/>
              <a:t>Interleaving for &gt;80 MHz RU </a:t>
            </a:r>
          </a:p>
        </p:txBody>
      </p:sp>
      <p:sp>
        <p:nvSpPr>
          <p:cNvPr id="3" name="Content Placeholder 2">
            <a:extLst>
              <a:ext uri="{FF2B5EF4-FFF2-40B4-BE49-F238E27FC236}">
                <a16:creationId xmlns:a16="http://schemas.microsoft.com/office/drawing/2014/main" id="{2F7D24D8-DEDC-4167-B5F3-1D66347EEDD8}"/>
              </a:ext>
            </a:extLst>
          </p:cNvPr>
          <p:cNvSpPr>
            <a:spLocks noGrp="1"/>
          </p:cNvSpPr>
          <p:nvPr>
            <p:ph idx="1"/>
          </p:nvPr>
        </p:nvSpPr>
        <p:spPr>
          <a:xfrm>
            <a:off x="467640" y="1556790"/>
            <a:ext cx="8024152" cy="4918623"/>
          </a:xfrm>
        </p:spPr>
        <p:txBody>
          <a:bodyPr/>
          <a:lstStyle/>
          <a:p>
            <a:r>
              <a:rPr lang="en-US" dirty="0"/>
              <a:t>Option 1: New </a:t>
            </a:r>
            <a:r>
              <a:rPr lang="en-US" dirty="0" err="1"/>
              <a:t>Dtm</a:t>
            </a:r>
            <a:r>
              <a:rPr lang="en-US" dirty="0"/>
              <a:t> for each aggregated RU BW</a:t>
            </a:r>
          </a:p>
          <a:p>
            <a:pPr lvl="1"/>
            <a:r>
              <a:rPr lang="en-US" sz="1800" dirty="0"/>
              <a:t>There are many of them</a:t>
            </a:r>
          </a:p>
          <a:p>
            <a:pPr lvl="1"/>
            <a:r>
              <a:rPr lang="en-US" sz="1800" dirty="0"/>
              <a:t>Moreover, for some aggregated BW like 120MHz,  RU484+996 and RU (484+242)+RU (484+242) have different number of data tones so need to define multiple </a:t>
            </a:r>
            <a:r>
              <a:rPr lang="en-US" sz="1800" dirty="0" err="1"/>
              <a:t>Dtms</a:t>
            </a:r>
            <a:endParaRPr lang="en-US" sz="1800" dirty="0"/>
          </a:p>
          <a:p>
            <a:pPr lvl="1"/>
            <a:endParaRPr lang="en-US" sz="1800" dirty="0"/>
          </a:p>
          <a:p>
            <a:r>
              <a:rPr lang="en-US" dirty="0"/>
              <a:t>Option 2: per 80MHz segment parser + joint interleaving within 80MHz</a:t>
            </a:r>
          </a:p>
          <a:p>
            <a:pPr lvl="1"/>
            <a:r>
              <a:rPr lang="en-US" sz="1800" dirty="0"/>
              <a:t>Diversity benefit from joint interleaving over 80MHz segment is minor, especially with more antennas</a:t>
            </a:r>
          </a:p>
          <a:p>
            <a:pPr lvl="1"/>
            <a:r>
              <a:rPr lang="en-US" sz="1800" dirty="0"/>
              <a:t>Compliant with existing 11ac/ax per 80 MHz segment parser design. However, due to potential puncturing, each 80 MHz segment may contain different number of bits. Segment parser design needs to be revised to support this</a:t>
            </a:r>
          </a:p>
          <a:p>
            <a:pPr lvl="1"/>
            <a:r>
              <a:rPr lang="en-US" sz="1800" dirty="0"/>
              <a:t>We prefer this approach</a:t>
            </a:r>
          </a:p>
          <a:p>
            <a:pPr lvl="2"/>
            <a:endParaRPr lang="en-US" sz="1600" dirty="0"/>
          </a:p>
        </p:txBody>
      </p:sp>
      <p:sp>
        <p:nvSpPr>
          <p:cNvPr id="4" name="Slide Number Placeholder 3">
            <a:extLst>
              <a:ext uri="{FF2B5EF4-FFF2-40B4-BE49-F238E27FC236}">
                <a16:creationId xmlns:a16="http://schemas.microsoft.com/office/drawing/2014/main" id="{8E2F90AC-8434-4ED2-9506-DD6C5845F0C5}"/>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4EB0B2B-ABD6-4BA0-AE39-A704D2D7D8CD}"/>
              </a:ext>
            </a:extLst>
          </p:cNvPr>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Qualcomm</a:t>
            </a:r>
            <a:endParaRPr lang="en-GB" dirty="0"/>
          </a:p>
        </p:txBody>
      </p:sp>
    </p:spTree>
    <p:extLst>
      <p:ext uri="{BB962C8B-B14F-4D97-AF65-F5344CB8AC3E}">
        <p14:creationId xmlns:p14="http://schemas.microsoft.com/office/powerpoint/2010/main" val="3313662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4BAA53-2F09-4572-B0BC-1A6D610B4879}"/>
              </a:ext>
            </a:extLst>
          </p:cNvPr>
          <p:cNvSpPr>
            <a:spLocks noGrp="1"/>
          </p:cNvSpPr>
          <p:nvPr>
            <p:ph idx="1"/>
          </p:nvPr>
        </p:nvSpPr>
        <p:spPr>
          <a:xfrm>
            <a:off x="467544" y="1473199"/>
            <a:ext cx="8208912" cy="5110833"/>
          </a:xfrm>
        </p:spPr>
        <p:txBody>
          <a:bodyPr/>
          <a:lstStyle/>
          <a:p>
            <a:r>
              <a:rPr lang="en-US" sz="2000" dirty="0"/>
              <a:t>Sequential parser</a:t>
            </a:r>
          </a:p>
          <a:p>
            <a:pPr lvl="1"/>
            <a:r>
              <a:rPr lang="en-US" sz="1600" dirty="0"/>
              <a:t>For each OFDM symbol, assign the coded bits to the 1</a:t>
            </a:r>
            <a:r>
              <a:rPr lang="en-US" sz="1600" baseline="30000" dirty="0"/>
              <a:t>st</a:t>
            </a:r>
            <a:r>
              <a:rPr lang="en-US" sz="1600" dirty="0"/>
              <a:t> 80MHz segment first. After it fills up,  move on to the 2</a:t>
            </a:r>
            <a:r>
              <a:rPr lang="en-US" sz="1600" baseline="30000" dirty="0"/>
              <a:t>nd</a:t>
            </a:r>
            <a:r>
              <a:rPr lang="en-US" sz="1600" dirty="0"/>
              <a:t> 80MHz segment, and so on </a:t>
            </a:r>
          </a:p>
          <a:p>
            <a:r>
              <a:rPr lang="en-US" sz="2000" dirty="0"/>
              <a:t>Round robin parser</a:t>
            </a:r>
          </a:p>
          <a:p>
            <a:pPr lvl="1"/>
            <a:r>
              <a:rPr lang="en-US" sz="1600" dirty="0"/>
              <a:t>Round robin even distribution bits among all 80MHz segments: N</a:t>
            </a:r>
            <a:r>
              <a:rPr lang="en-US" sz="1600" baseline="-25000" dirty="0"/>
              <a:t>BPSCS</a:t>
            </a:r>
            <a:r>
              <a:rPr lang="en-US" sz="1600" dirty="0"/>
              <a:t>/2 coded bits to 80MHz segment 1 followed by N</a:t>
            </a:r>
            <a:r>
              <a:rPr lang="en-US" sz="1600" baseline="-25000" dirty="0"/>
              <a:t>BPSCS</a:t>
            </a:r>
            <a:r>
              <a:rPr lang="en-US" sz="1600" dirty="0"/>
              <a:t>/2 to 80MHz segment 2, etc.  When a smaller 80MHz segment fills up,  all the remaining bits are further round robin distributed among remaining larger segments</a:t>
            </a:r>
          </a:p>
          <a:p>
            <a:r>
              <a:rPr lang="en-US" sz="2000" dirty="0"/>
              <a:t>Proportional round robin parser</a:t>
            </a:r>
          </a:p>
          <a:p>
            <a:pPr lvl="1"/>
            <a:r>
              <a:rPr lang="en-US" sz="1600" dirty="0"/>
              <a:t>Similar to the round robin, except there is allocation ratio, m</a:t>
            </a:r>
            <a:r>
              <a:rPr lang="en-US" sz="1600" baseline="-25000" dirty="0"/>
              <a:t>i</a:t>
            </a:r>
            <a:r>
              <a:rPr lang="en-US" sz="1600" dirty="0"/>
              <a:t>, among different 80MHz segment </a:t>
            </a:r>
          </a:p>
          <a:p>
            <a:pPr lvl="1"/>
            <a:r>
              <a:rPr lang="en-US" sz="1600" dirty="0"/>
              <a:t>(N</a:t>
            </a:r>
            <a:r>
              <a:rPr lang="en-US" sz="1600" baseline="-25000" dirty="0"/>
              <a:t>BPSCS</a:t>
            </a:r>
            <a:r>
              <a:rPr lang="en-US" sz="1600" dirty="0"/>
              <a:t>/2) m</a:t>
            </a:r>
            <a:r>
              <a:rPr lang="en-US" sz="1600" baseline="-25000" dirty="0"/>
              <a:t>1</a:t>
            </a:r>
            <a:r>
              <a:rPr lang="en-US" sz="1600" dirty="0"/>
              <a:t> coded bits to 80MHz segment 1 followed by (N</a:t>
            </a:r>
            <a:r>
              <a:rPr lang="en-US" sz="1600" baseline="-25000" dirty="0"/>
              <a:t>BPSCS</a:t>
            </a:r>
            <a:r>
              <a:rPr lang="en-US" sz="1600" dirty="0"/>
              <a:t>/2)m</a:t>
            </a:r>
            <a:r>
              <a:rPr lang="en-US" sz="1600" baseline="-25000" dirty="0"/>
              <a:t>2</a:t>
            </a:r>
            <a:r>
              <a:rPr lang="en-US" sz="1600" dirty="0"/>
              <a:t> to 80MHz segment 2, etc.  If an 80MHz segment fills up,  all the remaining bits are proportionally round robin distributed with the same ration among remaining segments</a:t>
            </a:r>
          </a:p>
          <a:p>
            <a:r>
              <a:rPr lang="en-US" sz="2000" dirty="0"/>
              <a:t>Expect proportional round robin scheme has the best performance due to most evenly distribution of bits</a:t>
            </a:r>
          </a:p>
        </p:txBody>
      </p:sp>
      <p:sp>
        <p:nvSpPr>
          <p:cNvPr id="3" name="Slide Number Placeholder 2">
            <a:extLst>
              <a:ext uri="{FF2B5EF4-FFF2-40B4-BE49-F238E27FC236}">
                <a16:creationId xmlns:a16="http://schemas.microsoft.com/office/drawing/2014/main" id="{D48862F1-6F5B-4568-8227-FBC907AD9CE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dirty="0"/>
          </a:p>
        </p:txBody>
      </p:sp>
      <p:sp>
        <p:nvSpPr>
          <p:cNvPr id="4" name="Title 3">
            <a:extLst>
              <a:ext uri="{FF2B5EF4-FFF2-40B4-BE49-F238E27FC236}">
                <a16:creationId xmlns:a16="http://schemas.microsoft.com/office/drawing/2014/main" id="{47A43082-77EC-4F6E-83EA-64461E92E4CC}"/>
              </a:ext>
            </a:extLst>
          </p:cNvPr>
          <p:cNvSpPr>
            <a:spLocks noGrp="1"/>
          </p:cNvSpPr>
          <p:nvPr>
            <p:ph type="title"/>
          </p:nvPr>
        </p:nvSpPr>
        <p:spPr>
          <a:xfrm>
            <a:off x="659226" y="406399"/>
            <a:ext cx="7772400" cy="1066800"/>
          </a:xfrm>
        </p:spPr>
        <p:txBody>
          <a:bodyPr/>
          <a:lstStyle/>
          <a:p>
            <a:r>
              <a:rPr lang="en-US" dirty="0"/>
              <a:t>Three Options of 80 MHz Segment Parser</a:t>
            </a:r>
          </a:p>
        </p:txBody>
      </p:sp>
    </p:spTree>
    <p:extLst>
      <p:ext uri="{BB962C8B-B14F-4D97-AF65-F5344CB8AC3E}">
        <p14:creationId xmlns:p14="http://schemas.microsoft.com/office/powerpoint/2010/main" val="1823047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84BAA53-2F09-4572-B0BC-1A6D610B4879}"/>
              </a:ext>
            </a:extLst>
          </p:cNvPr>
          <p:cNvSpPr>
            <a:spLocks noGrp="1"/>
          </p:cNvSpPr>
          <p:nvPr>
            <p:ph idx="1"/>
          </p:nvPr>
        </p:nvSpPr>
        <p:spPr>
          <a:xfrm>
            <a:off x="645410" y="1490131"/>
            <a:ext cx="8136904" cy="4290915"/>
          </a:xfrm>
        </p:spPr>
        <p:txBody>
          <a:bodyPr/>
          <a:lstStyle/>
          <a:p>
            <a:r>
              <a:rPr lang="en-US" dirty="0"/>
              <a:t>Interleaving schemes for 11be are discussed </a:t>
            </a:r>
          </a:p>
          <a:p>
            <a:r>
              <a:rPr lang="en-US" dirty="0"/>
              <a:t>We propose</a:t>
            </a:r>
          </a:p>
          <a:p>
            <a:pPr lvl="1"/>
            <a:r>
              <a:rPr lang="en-US" dirty="0"/>
              <a:t>Joint interleaving for RU and aggregated RU with BW&lt;= 80 MHz</a:t>
            </a:r>
          </a:p>
          <a:p>
            <a:pPr lvl="2"/>
            <a:r>
              <a:rPr lang="en-US" dirty="0"/>
              <a:t>New </a:t>
            </a:r>
            <a:r>
              <a:rPr lang="en-US" dirty="0" err="1"/>
              <a:t>Dtm</a:t>
            </a:r>
            <a:r>
              <a:rPr lang="en-US" dirty="0"/>
              <a:t> values for RU26+52, RU26+106 and RU 242+484</a:t>
            </a:r>
          </a:p>
          <a:p>
            <a:pPr marL="857250" lvl="2" indent="0">
              <a:buNone/>
            </a:pPr>
            <a:endParaRPr lang="en-US" dirty="0"/>
          </a:p>
          <a:p>
            <a:pPr lvl="1"/>
            <a:r>
              <a:rPr lang="en-US" dirty="0"/>
              <a:t>Per 80MHz segment parser for RU and aggregated RU with BW &gt; 80MHz </a:t>
            </a:r>
          </a:p>
        </p:txBody>
      </p:sp>
      <p:sp>
        <p:nvSpPr>
          <p:cNvPr id="3" name="Slide Number Placeholder 2">
            <a:extLst>
              <a:ext uri="{FF2B5EF4-FFF2-40B4-BE49-F238E27FC236}">
                <a16:creationId xmlns:a16="http://schemas.microsoft.com/office/drawing/2014/main" id="{D48862F1-6F5B-4568-8227-FBC907AD9CE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dirty="0"/>
          </a:p>
        </p:txBody>
      </p:sp>
      <p:sp>
        <p:nvSpPr>
          <p:cNvPr id="4" name="Title 3">
            <a:extLst>
              <a:ext uri="{FF2B5EF4-FFF2-40B4-BE49-F238E27FC236}">
                <a16:creationId xmlns:a16="http://schemas.microsoft.com/office/drawing/2014/main" id="{47A43082-77EC-4F6E-83EA-64461E92E4CC}"/>
              </a:ext>
            </a:extLst>
          </p:cNvPr>
          <p:cNvSpPr>
            <a:spLocks noGrp="1"/>
          </p:cNvSpPr>
          <p:nvPr>
            <p:ph type="title"/>
          </p:nvPr>
        </p:nvSpPr>
        <p:spPr>
          <a:xfrm>
            <a:off x="659226" y="406399"/>
            <a:ext cx="7772400" cy="1066800"/>
          </a:xfrm>
        </p:spPr>
        <p:txBody>
          <a:bodyPr/>
          <a:lstStyle/>
          <a:p>
            <a:r>
              <a:rPr lang="en-US" dirty="0"/>
              <a:t>Summary</a:t>
            </a:r>
          </a:p>
        </p:txBody>
      </p:sp>
    </p:spTree>
    <p:extLst>
      <p:ext uri="{BB962C8B-B14F-4D97-AF65-F5344CB8AC3E}">
        <p14:creationId xmlns:p14="http://schemas.microsoft.com/office/powerpoint/2010/main" val="72605046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71dc698b48675b0a151432ed1de35fc5">
  <xsd:schema xmlns:xsd="http://www.w3.org/2001/XMLSchema" xmlns:xs="http://www.w3.org/2001/XMLSchema" xmlns:p="http://schemas.microsoft.com/office/2006/metadata/properties" xmlns:ns3="cc9c437c-ae0c-4066-8d90-a0f7de786127" targetNamespace="http://schemas.microsoft.com/office/2006/metadata/properties" ma:root="true" ma:fieldsID="adf60fb58001da84b015160a85c22507"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50F2E2-02A2-41B8-BE8F-7B4472F362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C5EB2F6-C6D0-4E31-9544-2A590DCDD12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CB5B2B2-1592-4202-821D-CE276CC69F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66204</TotalTime>
  <Words>1003</Words>
  <Application>Microsoft Office PowerPoint</Application>
  <PresentationFormat>On-screen Show (4:3)</PresentationFormat>
  <Paragraphs>235</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Times New Roman</vt:lpstr>
      <vt:lpstr>802-11-Submission</vt:lpstr>
      <vt:lpstr>Thoughts on RU Aggregation and Interleaving</vt:lpstr>
      <vt:lpstr>Introduction</vt:lpstr>
      <vt:lpstr>High Level Thoughts</vt:lpstr>
      <vt:lpstr>New Dtm for RU Aggregation within 80 MHz</vt:lpstr>
      <vt:lpstr>New Dtm for Small RU Aggregation</vt:lpstr>
      <vt:lpstr>RU484+242: Dtm Design</vt:lpstr>
      <vt:lpstr>Interleaving for &gt;80 MHz RU </vt:lpstr>
      <vt:lpstr>Three Options of 80 MHz Segment Parser</vt:lpstr>
      <vt:lpstr>Summary</vt:lpstr>
      <vt:lpstr>Straw Poll 1</vt:lpstr>
      <vt:lpstr>Straw Poll 2</vt:lpstr>
      <vt:lpstr>Straw Poll 3</vt:lpstr>
      <vt:lpstr>Straw Poll 4</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btian@qti.qualcomm.com</dc:creator>
  <cp:lastModifiedBy>Bin Tian</cp:lastModifiedBy>
  <cp:revision>1300</cp:revision>
  <cp:lastPrinted>1998-02-10T13:28:06Z</cp:lastPrinted>
  <dcterms:created xsi:type="dcterms:W3CDTF">2004-12-02T14:01:45Z</dcterms:created>
  <dcterms:modified xsi:type="dcterms:W3CDTF">2020-03-11T23:09:54Z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-1929945600</vt:i4>
  </property>
  <property fmtid="{D5CDD505-2E9C-101B-9397-08002B2CF9AE}" pid="4" name="_EmailSubject">
    <vt:lpwstr>Agenda of Syzygy PHY System meeting with QCT on 1/29</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_PreviousAdHocReviewCycleID">
    <vt:i4>-613141481</vt:i4>
  </property>
  <property fmtid="{D5CDD505-2E9C-101B-9397-08002B2CF9AE}" pid="8" name="ContentTypeId">
    <vt:lpwstr>0x010100EB28163D68FE8E4D9361964FDD814FC4</vt:lpwstr>
  </property>
</Properties>
</file>