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07" r:id="rId3"/>
    <p:sldId id="310" r:id="rId4"/>
    <p:sldId id="299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5226" autoAdjust="0"/>
  </p:normalViewPr>
  <p:slideViewPr>
    <p:cSldViewPr>
      <p:cViewPr varScale="1">
        <p:scale>
          <a:sx n="82" d="100"/>
          <a:sy n="82" d="100"/>
        </p:scale>
        <p:origin x="49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50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 Corporation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20/0392r0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MLD Max Idle Period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Laurent Cariou, Intel Corporation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3135375-FE2C-4471-AA77-3C4EFB93FA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965843"/>
              </p:ext>
            </p:extLst>
          </p:nvPr>
        </p:nvGraphicFramePr>
        <p:xfrm>
          <a:off x="1828800" y="2670175"/>
          <a:ext cx="7918450" cy="312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4" imgW="8318618" imgH="3283832" progId="Word.Document.8">
                  <p:embed/>
                </p:oleObj>
              </mc:Choice>
              <mc:Fallback>
                <p:oleObj name="Document" r:id="rId4" imgW="8318618" imgH="3283832" progId="Word.Document.8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70175"/>
                        <a:ext cx="7918450" cy="3127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31551-256E-4D90-8C79-D057F0CC7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645CB-5FF5-41AF-9C34-011F8A3B8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BSS max idle period spec is defined in section 11.22.13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Max Idle Period field of the BSS Max Idle Period element, included in beacon frames, indicates the time period during which a STA can refrain from transmitting frames to its associated AP without being disassociated.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a non-AP MLD operates with multiple links setup with an AP MLD, we don’t want to force the non-AP MLD to send a keep alive frame on each of the link every BSS Max Idle Period to make sure the multi-link setup is not teared down.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On the contrary, we want that just sending a keep alive frame on any of the setup links is sufficient to give confidence to the AP that the non-AP STA is still there and does not need to have its multi-link setup teared down.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F698E-05CA-49A1-B3CF-7EB8FF88DA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5D770-B22C-446F-A8C7-A358F24C3B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Laurent Cariou, Intel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A08B4C-92F8-4AAA-9B9C-01E2AE47E4E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808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39048-B314-40A6-B900-4CDA4DAAD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B8029-D37F-4C95-A858-4EEBE4662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2787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therefore propose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MLD Max Idle Period of an AP MLD applies at the MLD level and not at the STA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Sending a keep alive frame on any link is sufficient to indicate to the AP that the non-AP MLD is still there and does not want its multi-link setup to be teared down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We can still discuss between the 2 following options for signaling: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Define an MLD Max Idle Period field specifically for non-AP MLD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Or reuse Max Idle Period field, have all APs use the same Max Idle Period, and treat it as an MLD Max Idle Period for non-AP MLDs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We prefer this simpler option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DA2A5-4CCB-4651-8979-2C82BBA480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45B99-1856-4219-A9D7-69DA6C05D6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EBDCD1-DD9E-4256-80A6-6125A71B34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673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8360D-D15A-491F-952D-63CC073F2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FFC26-83DE-4F1D-A712-4FD6FEDEC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4494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11be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MLD Max Idle Period of an AP MLD applies at the MLD level and not at the STA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MLD Max Idle Period of an AP MLD indicates, for a non-AP MLD, the time period during which a non-AP MLD can be inactive (i.e. refrain from transmitting frames to the AP MLD on any of the setup links) without the Multi-link setup to be teared down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non-AP MLD is considered inactive if none of the APs of the AP MLD have received a Data frame, PS-Poll frame, or Management frame (protected or unprotected) of a frame exchange sequence initiated by a STA from the non-AP MLD for a time period greater than or equal to the time specified by the MLD Max Idle Period field of the AP MLD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the non-AP MLD is inactive for a duration greater than the MLD Max Idle Period, then the AP MLD may tear down the multi-link setup for that non-AP MLD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A664F-52D6-438F-856B-5A6760817E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B1D01-9A37-47B3-AD96-CDFB56992E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C14761-DE2B-4B7A-AE2F-54818573E1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3123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35166</TotalTime>
  <Words>521</Words>
  <Application>Microsoft Office PowerPoint</Application>
  <PresentationFormat>Widescreen</PresentationFormat>
  <Paragraphs>45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MLD Max Idle Period</vt:lpstr>
      <vt:lpstr>Objective</vt:lpstr>
      <vt:lpstr>Proposal</vt:lpstr>
      <vt:lpstr>Straw polls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keywords>CTPClassification=CTP_NT</cp:keywords>
  <cp:lastModifiedBy>Cariou, Laurent</cp:lastModifiedBy>
  <cp:revision>436</cp:revision>
  <cp:lastPrinted>1601-01-01T00:00:00Z</cp:lastPrinted>
  <dcterms:created xsi:type="dcterms:W3CDTF">2019-10-14T21:51:06Z</dcterms:created>
  <dcterms:modified xsi:type="dcterms:W3CDTF">2020-03-16T03:46:57Z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a3eda793-fa03-4260-9d0c-bf622dc82e6e</vt:lpwstr>
  </property>
  <property fmtid="{D5CDD505-2E9C-101B-9397-08002B2CF9AE}" pid="3" name="CTP_TimeStamp">
    <vt:lpwstr>2020-03-16 03:46:57Z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