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1037" r:id="rId3"/>
    <p:sldId id="1027" r:id="rId4"/>
    <p:sldId id="1029" r:id="rId5"/>
    <p:sldId id="1028" r:id="rId6"/>
    <p:sldId id="1030" r:id="rId7"/>
    <p:sldId id="1031" r:id="rId8"/>
    <p:sldId id="1033" r:id="rId9"/>
    <p:sldId id="1035" r:id="rId10"/>
    <p:sldId id="1040" r:id="rId11"/>
    <p:sldId id="1038" r:id="rId12"/>
    <p:sldId id="1039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2" autoAdjust="0"/>
    <p:restoredTop sz="93817" autoAdjust="0"/>
  </p:normalViewPr>
  <p:slideViewPr>
    <p:cSldViewPr>
      <p:cViewPr varScale="1">
        <p:scale>
          <a:sx n="67" d="100"/>
          <a:sy n="67" d="100"/>
        </p:scale>
        <p:origin x="159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6232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421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253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802.11-20/0387r0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Setup Follow Up II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2020-03-09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29555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Ben-ari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Ghosh Chittabrata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5BD9D-B83F-47D2-9133-6E4C88B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63DE9-419F-408A-9CAA-8D8503B5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the following to further progress on the topic of multi-link setup:</a:t>
            </a:r>
          </a:p>
          <a:p>
            <a:pPr lvl="1"/>
            <a:r>
              <a:rPr lang="en-US" dirty="0"/>
              <a:t>Allow only one STA in MLD framework</a:t>
            </a:r>
          </a:p>
          <a:p>
            <a:pPr lvl="1"/>
            <a:r>
              <a:rPr lang="en-US" dirty="0"/>
              <a:t>Reuse current container for setup, </a:t>
            </a:r>
            <a:r>
              <a:rPr lang="en-US" dirty="0" err="1"/>
              <a:t>resetup</a:t>
            </a:r>
            <a:r>
              <a:rPr lang="en-US" dirty="0"/>
              <a:t>, teardown</a:t>
            </a:r>
          </a:p>
          <a:p>
            <a:pPr lvl="1"/>
            <a:r>
              <a:rPr lang="en-US" dirty="0"/>
              <a:t>Clarify that between two MLDs, there is only one mode of setup operation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5C9EB-B43D-4359-AD1F-97C77289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7CA3F-D866-441B-ADA5-41DD674B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9174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4CED3-7317-4BDE-B4E6-30B5A0D7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A54B8-C9C3-4B49-8342-991430D0F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support to revise the following paragraph in 11be SFD as follows:</a:t>
            </a:r>
          </a:p>
          <a:p>
            <a:pPr lvl="1"/>
            <a:r>
              <a:rPr lang="en-GB" dirty="0"/>
              <a:t>Multi-link device (MLD): A device that has </a:t>
            </a:r>
            <a:r>
              <a:rPr lang="en-GB" u="sng" dirty="0"/>
              <a:t>one or more </a:t>
            </a:r>
            <a:r>
              <a:rPr lang="en-GB" strike="sngStrike" dirty="0" err="1"/>
              <a:t>more</a:t>
            </a:r>
            <a:r>
              <a:rPr lang="en-GB" strike="sngStrike" dirty="0"/>
              <a:t> than one</a:t>
            </a:r>
            <a:r>
              <a:rPr lang="en-GB" dirty="0"/>
              <a:t> affiliated STA and has one MAC SAP to LLC, which includes one MAC data service.</a:t>
            </a:r>
            <a:endParaRPr lang="en-US" dirty="0"/>
          </a:p>
          <a:p>
            <a:pPr marL="400050" lvl="1" indent="0">
              <a:buNone/>
            </a:pPr>
            <a:r>
              <a:rPr lang="en-GB" dirty="0"/>
              <a:t>NOTE 1 – The device can be logical.</a:t>
            </a:r>
            <a:endParaRPr lang="en-US" dirty="0"/>
          </a:p>
          <a:p>
            <a:pPr marL="400050" lvl="1" indent="0">
              <a:buNone/>
            </a:pPr>
            <a:r>
              <a:rPr lang="en-GB" strike="sngStrike" dirty="0"/>
              <a:t>NOTE 2 – It is TBD for a MLD to have only one STA.</a:t>
            </a:r>
            <a:endParaRPr lang="en-US" strike="sngStrike" dirty="0"/>
          </a:p>
          <a:p>
            <a:pPr marL="400050" lvl="1" indent="0">
              <a:buNone/>
            </a:pPr>
            <a:r>
              <a:rPr lang="en-GB" dirty="0"/>
              <a:t>NOTE </a:t>
            </a:r>
            <a:r>
              <a:rPr lang="en-GB" strike="sngStrike" dirty="0"/>
              <a:t>3</a:t>
            </a:r>
            <a:r>
              <a:rPr lang="en-GB" u="sng" dirty="0"/>
              <a:t>2</a:t>
            </a:r>
            <a:r>
              <a:rPr lang="en-GB" dirty="0"/>
              <a:t> – Whether the WM MAC address of each STA affiliated with the MLD is the same or different is TBD.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51B49E-0E41-4587-829F-E5CDF71D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C6B542-CFEC-4097-9F3E-CFBE081E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489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29885-308F-45D9-9599-3DDC6E4A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2D395-7B42-4722-A39D-738725B2A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Reuse association request/response for multi-link setup request/response</a:t>
            </a:r>
          </a:p>
          <a:p>
            <a:pPr lvl="1"/>
            <a:r>
              <a:rPr lang="en-US" dirty="0"/>
              <a:t>Reuse disassociation for multi-link teardown</a:t>
            </a:r>
          </a:p>
          <a:p>
            <a:pPr lvl="1"/>
            <a:r>
              <a:rPr lang="en-US" dirty="0"/>
              <a:t>Reuse Reassociation request/response for multi-link </a:t>
            </a:r>
            <a:r>
              <a:rPr lang="en-US" dirty="0" err="1"/>
              <a:t>resetup</a:t>
            </a:r>
            <a:r>
              <a:rPr lang="en-US" dirty="0"/>
              <a:t> request/response</a:t>
            </a:r>
          </a:p>
          <a:p>
            <a:pPr lvl="1"/>
            <a:r>
              <a:rPr lang="en-US" dirty="0"/>
              <a:t>for an association request sent by an EHT non-AP STA affiliated with an non-AP MLD to another EHT AP affiliated with an AP MLD, the association request shall be treated as multi-link setup request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A200D-6B9F-415A-9767-A1286A4D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5A515B-51A5-4B69-BD53-D19A5491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77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324-8A34-4181-9D04-0CC09A2F1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5695A-3B85-4796-8B76-E9968FB64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setup has a lot of progress, and we try to progress on the remaining items</a:t>
            </a:r>
          </a:p>
          <a:p>
            <a:pPr lvl="1"/>
            <a:r>
              <a:rPr lang="en-US" dirty="0"/>
              <a:t>Allow only one STA in MLD framework</a:t>
            </a:r>
          </a:p>
          <a:p>
            <a:pPr lvl="1"/>
            <a:r>
              <a:rPr lang="en-US" dirty="0"/>
              <a:t>Container for multi-link setup</a:t>
            </a:r>
          </a:p>
          <a:p>
            <a:pPr lvl="1"/>
            <a:r>
              <a:rPr lang="en-US" dirty="0"/>
              <a:t>Differentiation with STA level association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D6128-83E9-435C-AE88-B2A89C76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037E3-71AA-4BCE-B47E-F0F9F321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050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7E93B-4323-4643-BA78-BA386C63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7DE88-DD1F-4321-BA22-AFEBBE948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TBD for a MLD to have only one STA in IEEE MLD definition</a:t>
            </a:r>
            <a:endParaRPr lang="en-GB" i="1" dirty="0"/>
          </a:p>
          <a:p>
            <a:pPr marL="0" indent="0">
              <a:buNone/>
            </a:pPr>
            <a:r>
              <a:rPr lang="en-GB" sz="1800" i="1" dirty="0"/>
              <a:t>Multi-link device (MLD): A device that has more than one affiliated STA and has one MAC SAP to LLC, which includes one MAC data service.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1 – The device can be logical.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2 – It is TBD for a MLD to have only one STA.</a:t>
            </a:r>
            <a:endParaRPr lang="en-US" sz="1800" i="1" dirty="0"/>
          </a:p>
          <a:p>
            <a:pPr marL="0" indent="0">
              <a:buNone/>
            </a:pPr>
            <a:r>
              <a:rPr lang="en-GB" sz="1800" i="1" dirty="0"/>
              <a:t>NOTE 3 – Whether the WM MAC address of each STA affiliated with the MLD is the same or different is TBD.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594093-41EA-4732-A201-5884D79D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F318DE-A9D5-4B90-8693-CDEC4F0F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1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45B2C-A01C-49FF-813F-143D4FF5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allow only one STA in MLD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E5C2-9782-428A-9101-A3B3EAF12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a special case, only one link may be setup for whatever implementation specific reasons, which is not allowed in the current SFD</a:t>
            </a:r>
            <a:endParaRPr lang="en-US" sz="1600" dirty="0"/>
          </a:p>
          <a:p>
            <a:r>
              <a:rPr lang="en-US" sz="2000" dirty="0"/>
              <a:t>Allowing one STA in MLD framework enables a non-AP MLD to setup only one link without the need to define another procedure when we only want to setup one link</a:t>
            </a:r>
          </a:p>
          <a:p>
            <a:r>
              <a:rPr lang="en-US" sz="2000" dirty="0"/>
              <a:t>There are confusions about number of links being setup and capability, and that has been clarified in previous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29218-0DE6-4398-BFC0-13A2A750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51D55-4E61-4937-B5B7-D22FA4971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8D24E2-9112-461F-A8E3-6B9667666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24" y="4634543"/>
            <a:ext cx="3649228" cy="17157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B20279-4A2F-4E1B-B1E6-BE635FB91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4286" y="4509120"/>
            <a:ext cx="383484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8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6076-FE72-4AA7-925A-F957C99E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B68CA-DCD0-4D34-A67C-42DB1F1CD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Multi-link device (MLD): A device that has </a:t>
            </a:r>
            <a:r>
              <a:rPr lang="en-GB" i="1" u="sng" dirty="0"/>
              <a:t>one or more </a:t>
            </a:r>
            <a:r>
              <a:rPr lang="en-GB" i="1" strike="sngStrike" dirty="0" err="1"/>
              <a:t>more</a:t>
            </a:r>
            <a:r>
              <a:rPr lang="en-GB" i="1" strike="sngStrike" dirty="0"/>
              <a:t> than one</a:t>
            </a:r>
            <a:r>
              <a:rPr lang="en-GB" i="1" dirty="0"/>
              <a:t> affiliated STA and has one MAC SAP to LLC, which includes one MAC data service.</a:t>
            </a:r>
            <a:endParaRPr lang="en-US" i="1" dirty="0"/>
          </a:p>
          <a:p>
            <a:pPr marL="0" indent="0">
              <a:buNone/>
            </a:pPr>
            <a:r>
              <a:rPr lang="en-GB" i="1" dirty="0"/>
              <a:t>NOTE 1 – The device can be logical.</a:t>
            </a:r>
            <a:endParaRPr lang="en-US" i="1" dirty="0"/>
          </a:p>
          <a:p>
            <a:pPr marL="0" indent="0">
              <a:buNone/>
            </a:pPr>
            <a:r>
              <a:rPr lang="en-GB" i="1" strike="sngStrike" dirty="0"/>
              <a:t>NOTE 2 – It is TBD for a MLD to have only one STA.</a:t>
            </a:r>
            <a:endParaRPr lang="en-US" i="1" strike="sngStrike" dirty="0"/>
          </a:p>
          <a:p>
            <a:pPr marL="0" indent="0">
              <a:buNone/>
            </a:pPr>
            <a:r>
              <a:rPr lang="en-GB" i="1" dirty="0"/>
              <a:t>NOTE 3 – Whether the WM MAC address of each STA affiliated with the MLD is the same or different is TBD.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5CB04-891E-4559-992A-2E3939C0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4EB03-2122-4D06-8F34-9F9E5E94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2613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9090C-8A31-4954-B17D-96E0283E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Multi-link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FA7C8-C635-418D-A058-BDF42DD62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it is reasonable to reuse the container of legacy association for various multi-link setup</a:t>
            </a:r>
          </a:p>
          <a:p>
            <a:pPr lvl="1"/>
            <a:r>
              <a:rPr lang="en-US" sz="1800" dirty="0"/>
              <a:t>Reuse association request/response for multi-link setup request/response</a:t>
            </a:r>
          </a:p>
          <a:p>
            <a:pPr lvl="1"/>
            <a:r>
              <a:rPr lang="en-US" sz="1800" dirty="0"/>
              <a:t>Reuse disassociation for multi-link teardown</a:t>
            </a:r>
          </a:p>
          <a:p>
            <a:pPr lvl="1"/>
            <a:r>
              <a:rPr lang="en-US" sz="1800" dirty="0"/>
              <a:t>Reuse Reassociation request/response for multi-link </a:t>
            </a:r>
            <a:r>
              <a:rPr lang="en-US" sz="1800" dirty="0" err="1"/>
              <a:t>resetup</a:t>
            </a:r>
            <a:r>
              <a:rPr lang="en-US" sz="1800" dirty="0"/>
              <a:t> request/response</a:t>
            </a:r>
          </a:p>
          <a:p>
            <a:r>
              <a:rPr lang="en-US" sz="2000" dirty="0"/>
              <a:t>Reasons:</a:t>
            </a:r>
          </a:p>
          <a:p>
            <a:pPr lvl="1"/>
            <a:r>
              <a:rPr lang="en-US" sz="1600" dirty="0"/>
              <a:t>Multi-link advertisement is done through a new element based on the IEEE motion rather than a new frame, which enables us to reuse existing frame</a:t>
            </a:r>
          </a:p>
          <a:p>
            <a:pPr lvl="1"/>
            <a:r>
              <a:rPr lang="en-US" sz="1600" dirty="0"/>
              <a:t>BA negotiation reuses ADDBA request/response</a:t>
            </a:r>
          </a:p>
          <a:p>
            <a:pPr lvl="1"/>
            <a:r>
              <a:rPr lang="en-US" sz="1600" dirty="0"/>
              <a:t>4-way handshake reuses EAPOL</a:t>
            </a:r>
          </a:p>
          <a:p>
            <a:pPr lvl="1"/>
            <a:r>
              <a:rPr lang="en-US" sz="1600" dirty="0"/>
              <a:t>It seems that we decide not to use the container to differentiate multi-link operation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1C4A1-E6C8-4EA2-A506-2119B4F9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3BE8B-1034-40ED-9E70-FE69D2B8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86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48ED5-E891-49DB-AEAA-3EAB51316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Multi-link </a:t>
            </a:r>
            <a:r>
              <a:rPr lang="en-US" dirty="0" err="1"/>
              <a:t>Resetup</a:t>
            </a:r>
            <a:r>
              <a:rPr lang="en-US" dirty="0"/>
              <a:t>: Change Configuration of existing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CFD68-205D-4A92-858A-E106A2907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3D27C-A64B-47E0-8B94-D0CB0B7FC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673E5-FF5E-408E-86FA-7A255DB5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CAEBBB-8693-4EF5-B389-723BDEED3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" y="1843054"/>
            <a:ext cx="8543925" cy="4347019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58D4C0E9-8F38-415C-8C59-3D2AF3C981ED}"/>
              </a:ext>
            </a:extLst>
          </p:cNvPr>
          <p:cNvSpPr/>
          <p:nvPr/>
        </p:nvSpPr>
        <p:spPr bwMode="auto">
          <a:xfrm>
            <a:off x="4344988" y="2823996"/>
            <a:ext cx="443036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8326C88B-0E4A-428F-9D36-7394661BA7C0}"/>
              </a:ext>
            </a:extLst>
          </p:cNvPr>
          <p:cNvSpPr/>
          <p:nvPr/>
        </p:nvSpPr>
        <p:spPr bwMode="auto">
          <a:xfrm>
            <a:off x="4344988" y="5157192"/>
            <a:ext cx="443036" cy="36004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EA153A1E-F2A4-45A4-A935-943F374E6344}"/>
              </a:ext>
            </a:extLst>
          </p:cNvPr>
          <p:cNvSpPr/>
          <p:nvPr/>
        </p:nvSpPr>
        <p:spPr bwMode="auto">
          <a:xfrm>
            <a:off x="6588224" y="3645024"/>
            <a:ext cx="432048" cy="5040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5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A0851-2235-4260-8BFA-ED821FB9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Multi-link </a:t>
            </a:r>
            <a:r>
              <a:rPr lang="en-US" dirty="0" err="1"/>
              <a:t>Resetup</a:t>
            </a:r>
            <a:r>
              <a:rPr lang="en-US" dirty="0"/>
              <a:t>: Move to another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F9A7-07F0-4062-A866-A19816A22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5E117D-20ED-41AA-BAFC-E9403E30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222B0-6A60-411F-96C5-EE7B85CB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258FCFC-4368-498C-A360-CA8F64CE7C34}"/>
              </a:ext>
            </a:extLst>
          </p:cNvPr>
          <p:cNvSpPr/>
          <p:nvPr/>
        </p:nvSpPr>
        <p:spPr bwMode="auto">
          <a:xfrm>
            <a:off x="4344988" y="2998921"/>
            <a:ext cx="443036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58F5B31E-AF0D-48D5-8DEE-1AE2948DFE40}"/>
              </a:ext>
            </a:extLst>
          </p:cNvPr>
          <p:cNvSpPr/>
          <p:nvPr/>
        </p:nvSpPr>
        <p:spPr bwMode="auto">
          <a:xfrm>
            <a:off x="4344988" y="5157192"/>
            <a:ext cx="443036" cy="360040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9E28811-2C5B-4816-9FA6-8D3DCC8639CE}"/>
              </a:ext>
            </a:extLst>
          </p:cNvPr>
          <p:cNvSpPr/>
          <p:nvPr/>
        </p:nvSpPr>
        <p:spPr bwMode="auto">
          <a:xfrm>
            <a:off x="6588224" y="3468296"/>
            <a:ext cx="432048" cy="50405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5ACBA33B-3E62-46A3-A5BB-10742DF75EF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51643" y="1442291"/>
            <a:ext cx="8315325" cy="49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BEBB792D-99E9-41C6-A5CB-6F0A4272E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18" y="1928366"/>
            <a:ext cx="935038" cy="1644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6ED2732-0C5B-4B3E-8B79-22F4FCC14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18" y="1928366"/>
            <a:ext cx="935038" cy="16446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E38D7550-CFF6-4A48-9239-55B88CCB9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" y="2077591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3DD477BB-F8A5-465A-9B9F-A39B0D8A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" y="2077591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ED885C4-3728-4161-90EF-13128EB71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31" y="2326829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5D0020B1-5F3B-436E-939E-D36F5F174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093" y="232682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C1F7F054-3C2A-41D4-97BA-8433F7EA6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3" y="2866579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4150B1F-15FF-4B6C-A5C5-1FBA8A5AA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3" y="2866579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439FBE3F-332C-4779-B9CA-2BAF494D7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781" y="3115816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1A89B5E4-305A-4256-AACE-8092AF305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43" y="3115816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E4B3DB8C-762D-43A4-AFBF-9B39C10BE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831" y="1661666"/>
            <a:ext cx="4016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7161294B-04AA-424C-8EB0-0124CB980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106" y="1933129"/>
            <a:ext cx="942975" cy="163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961CCEBD-3D0C-4061-81A2-1D441D843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106" y="1933129"/>
            <a:ext cx="942975" cy="16319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B6596287-4C08-4751-842A-CD1FDDB44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093" y="209664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B2908AF2-08E0-49C0-A274-21C56A59C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093" y="209664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02669B3C-3212-49D4-AC56-B97EDB55C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4106" y="228079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A20D7131-A19A-48EF-A96F-BD41BA903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306" y="22807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">
            <a:extLst>
              <a:ext uri="{FF2B5EF4-FFF2-40B4-BE49-F238E27FC236}">
                <a16:creationId xmlns:a16="http://schemas.microsoft.com/office/drawing/2014/main" id="{916DC920-F696-4264-AA8B-846C67DD7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881" y="228079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3">
            <a:extLst>
              <a:ext uri="{FF2B5EF4-FFF2-40B4-BE49-F238E27FC236}">
                <a16:creationId xmlns:a16="http://schemas.microsoft.com/office/drawing/2014/main" id="{68E45D8B-26DA-4253-A393-FC9327E4D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981" y="1733104"/>
            <a:ext cx="2222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8F9D69CA-AEE0-4015-9AC0-741B7213B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3493" y="1733104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DEA3A7BB-F711-4772-9462-2B17A4182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656" y="1733104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Line 26">
            <a:extLst>
              <a:ext uri="{FF2B5EF4-FFF2-40B4-BE49-F238E27FC236}">
                <a16:creationId xmlns:a16="http://schemas.microsoft.com/office/drawing/2014/main" id="{074ECD7F-ADF2-40D5-8DC9-78889DE4FF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0656" y="2266504"/>
            <a:ext cx="1925638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7">
            <a:extLst>
              <a:ext uri="{FF2B5EF4-FFF2-40B4-BE49-F238E27FC236}">
                <a16:creationId xmlns:a16="http://schemas.microsoft.com/office/drawing/2014/main" id="{A63652A3-DE81-4D0F-B04E-8E7699BD4D7B}"/>
              </a:ext>
            </a:extLst>
          </p:cNvPr>
          <p:cNvSpPr>
            <a:spLocks/>
          </p:cNvSpPr>
          <p:nvPr/>
        </p:nvSpPr>
        <p:spPr bwMode="auto">
          <a:xfrm>
            <a:off x="1440656" y="2239516"/>
            <a:ext cx="26988" cy="53975"/>
          </a:xfrm>
          <a:custGeom>
            <a:avLst/>
            <a:gdLst>
              <a:gd name="T0" fmla="*/ 17 w 17"/>
              <a:gd name="T1" fmla="*/ 0 h 34"/>
              <a:gd name="T2" fmla="*/ 0 w 17"/>
              <a:gd name="T3" fmla="*/ 17 h 34"/>
              <a:gd name="T4" fmla="*/ 17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17" y="0"/>
                </a:moveTo>
                <a:lnTo>
                  <a:pt x="0" y="17"/>
                </a:lnTo>
                <a:lnTo>
                  <a:pt x="17" y="3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28">
            <a:extLst>
              <a:ext uri="{FF2B5EF4-FFF2-40B4-BE49-F238E27FC236}">
                <a16:creationId xmlns:a16="http://schemas.microsoft.com/office/drawing/2014/main" id="{358DB19B-93C1-4D44-8BE0-5E1A89CE2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7168" y="2503041"/>
            <a:ext cx="18970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29">
            <a:extLst>
              <a:ext uri="{FF2B5EF4-FFF2-40B4-BE49-F238E27FC236}">
                <a16:creationId xmlns:a16="http://schemas.microsoft.com/office/drawing/2014/main" id="{90929FD7-1AF9-48D8-9697-149F4BCEFE59}"/>
              </a:ext>
            </a:extLst>
          </p:cNvPr>
          <p:cNvSpPr>
            <a:spLocks/>
          </p:cNvSpPr>
          <p:nvPr/>
        </p:nvSpPr>
        <p:spPr bwMode="auto">
          <a:xfrm>
            <a:off x="3348831" y="2476054"/>
            <a:ext cx="25400" cy="52388"/>
          </a:xfrm>
          <a:custGeom>
            <a:avLst/>
            <a:gdLst>
              <a:gd name="T0" fmla="*/ 0 w 16"/>
              <a:gd name="T1" fmla="*/ 33 h 33"/>
              <a:gd name="T2" fmla="*/ 16 w 16"/>
              <a:gd name="T3" fmla="*/ 17 h 33"/>
              <a:gd name="T4" fmla="*/ 0 w 16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" h="33">
                <a:moveTo>
                  <a:pt x="0" y="33"/>
                </a:moveTo>
                <a:lnTo>
                  <a:pt x="16" y="17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2796912C-F037-4C6B-9958-FE901562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293" y="1964879"/>
            <a:ext cx="26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E61F0918-A38D-48CC-BF58-F4010578D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843" y="1964879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6D271AF3-9EB1-4870-8DF8-4C9F345F1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006" y="1964879"/>
            <a:ext cx="787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setup request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3">
            <a:extLst>
              <a:ext uri="{FF2B5EF4-FFF2-40B4-BE49-F238E27FC236}">
                <a16:creationId xmlns:a16="http://schemas.microsoft.com/office/drawing/2014/main" id="{E6D89F8B-72F0-462F-8C8D-DE46B308A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231" y="2609404"/>
            <a:ext cx="269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4">
            <a:extLst>
              <a:ext uri="{FF2B5EF4-FFF2-40B4-BE49-F238E27FC236}">
                <a16:creationId xmlns:a16="http://schemas.microsoft.com/office/drawing/2014/main" id="{DEBB4A5E-C409-417E-8891-15099783A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6781" y="2609404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5">
            <a:extLst>
              <a:ext uri="{FF2B5EF4-FFF2-40B4-BE49-F238E27FC236}">
                <a16:creationId xmlns:a16="http://schemas.microsoft.com/office/drawing/2014/main" id="{B39604CB-0B3D-479A-80B2-534427B21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943" y="2609404"/>
            <a:ext cx="8477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setup response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6">
            <a:extLst>
              <a:ext uri="{FF2B5EF4-FFF2-40B4-BE49-F238E27FC236}">
                <a16:creationId xmlns:a16="http://schemas.microsoft.com/office/drawing/2014/main" id="{39C84FE7-7F66-46B1-923A-F18541203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56" y="285387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37">
            <a:extLst>
              <a:ext uri="{FF2B5EF4-FFF2-40B4-BE49-F238E27FC236}">
                <a16:creationId xmlns:a16="http://schemas.microsoft.com/office/drawing/2014/main" id="{53E41BEC-96A8-487D-A8A3-1F2AC1517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856" y="285387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38">
            <a:extLst>
              <a:ext uri="{FF2B5EF4-FFF2-40B4-BE49-F238E27FC236}">
                <a16:creationId xmlns:a16="http://schemas.microsoft.com/office/drawing/2014/main" id="{B4AA2EE5-5B99-4FC6-8080-3B67FA5D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943" y="3036441"/>
            <a:ext cx="396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39">
            <a:extLst>
              <a:ext uri="{FF2B5EF4-FFF2-40B4-BE49-F238E27FC236}">
                <a16:creationId xmlns:a16="http://schemas.microsoft.com/office/drawing/2014/main" id="{CF232ADB-9857-4698-806D-448B840C5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143" y="30364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0">
            <a:extLst>
              <a:ext uri="{FF2B5EF4-FFF2-40B4-BE49-F238E27FC236}">
                <a16:creationId xmlns:a16="http://schemas.microsoft.com/office/drawing/2014/main" id="{1F1AA593-3145-4C87-9687-AC1786841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306" y="3036441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1">
            <a:extLst>
              <a:ext uri="{FF2B5EF4-FFF2-40B4-BE49-F238E27FC236}">
                <a16:creationId xmlns:a16="http://schemas.microsoft.com/office/drawing/2014/main" id="{9BB4E3E4-FEB6-4E99-AFC8-4C46A64B3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1306" y="303644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2">
            <a:extLst>
              <a:ext uri="{FF2B5EF4-FFF2-40B4-BE49-F238E27FC236}">
                <a16:creationId xmlns:a16="http://schemas.microsoft.com/office/drawing/2014/main" id="{3A6DD91A-1BE8-4B05-989A-4905F459D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693" y="1907729"/>
            <a:ext cx="935038" cy="16462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3">
            <a:extLst>
              <a:ext uri="{FF2B5EF4-FFF2-40B4-BE49-F238E27FC236}">
                <a16:creationId xmlns:a16="http://schemas.microsoft.com/office/drawing/2014/main" id="{A1CDFC4E-AACE-413C-8325-F754B619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5693" y="1907729"/>
            <a:ext cx="935038" cy="16462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44">
            <a:extLst>
              <a:ext uri="{FF2B5EF4-FFF2-40B4-BE49-F238E27FC236}">
                <a16:creationId xmlns:a16="http://schemas.microsoft.com/office/drawing/2014/main" id="{DF6EC6F7-AB40-45D6-95E3-67385DBBA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56" y="2058541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45">
            <a:extLst>
              <a:ext uri="{FF2B5EF4-FFF2-40B4-BE49-F238E27FC236}">
                <a16:creationId xmlns:a16="http://schemas.microsoft.com/office/drawing/2014/main" id="{FF366D66-0598-4BFC-ACDD-C50BFD09F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756" y="2058541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46">
            <a:extLst>
              <a:ext uri="{FF2B5EF4-FFF2-40B4-BE49-F238E27FC236}">
                <a16:creationId xmlns:a16="http://schemas.microsoft.com/office/drawing/2014/main" id="{EF11A787-89BF-4DE5-AE31-A15E7C116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806" y="2307779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47">
            <a:extLst>
              <a:ext uri="{FF2B5EF4-FFF2-40B4-BE49-F238E27FC236}">
                <a16:creationId xmlns:a16="http://schemas.microsoft.com/office/drawing/2014/main" id="{0D49E486-9236-4AE7-A518-4709F431C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168" y="230777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48">
            <a:extLst>
              <a:ext uri="{FF2B5EF4-FFF2-40B4-BE49-F238E27FC236}">
                <a16:creationId xmlns:a16="http://schemas.microsoft.com/office/drawing/2014/main" id="{2C6D9013-06F2-4811-852B-4FBE070F5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806" y="2845941"/>
            <a:ext cx="696913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49">
            <a:extLst>
              <a:ext uri="{FF2B5EF4-FFF2-40B4-BE49-F238E27FC236}">
                <a16:creationId xmlns:a16="http://schemas.microsoft.com/office/drawing/2014/main" id="{9867E7F8-C4D1-4D85-93E4-8248F4AB0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806" y="2845941"/>
            <a:ext cx="696913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50">
            <a:extLst>
              <a:ext uri="{FF2B5EF4-FFF2-40B4-BE49-F238E27FC236}">
                <a16:creationId xmlns:a16="http://schemas.microsoft.com/office/drawing/2014/main" id="{A8DC4263-7573-4DB2-8CCF-FFFA14A22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856" y="3093591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1">
            <a:extLst>
              <a:ext uri="{FF2B5EF4-FFF2-40B4-BE49-F238E27FC236}">
                <a16:creationId xmlns:a16="http://schemas.microsoft.com/office/drawing/2014/main" id="{DE64C4C4-0F85-472E-8496-62231449F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218" y="30935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2">
            <a:extLst>
              <a:ext uri="{FF2B5EF4-FFF2-40B4-BE49-F238E27FC236}">
                <a16:creationId xmlns:a16="http://schemas.microsoft.com/office/drawing/2014/main" id="{ECE20128-615E-4360-A9A1-9DB5757D1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8906" y="1639441"/>
            <a:ext cx="4016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3">
            <a:extLst>
              <a:ext uri="{FF2B5EF4-FFF2-40B4-BE49-F238E27FC236}">
                <a16:creationId xmlns:a16="http://schemas.microsoft.com/office/drawing/2014/main" id="{3CDA7FE2-0961-45F5-96BD-A7C23518A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181" y="1914079"/>
            <a:ext cx="942975" cy="163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54">
            <a:extLst>
              <a:ext uri="{FF2B5EF4-FFF2-40B4-BE49-F238E27FC236}">
                <a16:creationId xmlns:a16="http://schemas.microsoft.com/office/drawing/2014/main" id="{86F14410-4F55-46F4-A9BA-610C0B49B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181" y="1914079"/>
            <a:ext cx="942975" cy="16319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55">
            <a:extLst>
              <a:ext uri="{FF2B5EF4-FFF2-40B4-BE49-F238E27FC236}">
                <a16:creationId xmlns:a16="http://schemas.microsoft.com/office/drawing/2014/main" id="{748FE65E-6A5B-4AD5-AB0D-28FDC1E0C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168" y="207759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56">
            <a:extLst>
              <a:ext uri="{FF2B5EF4-FFF2-40B4-BE49-F238E27FC236}">
                <a16:creationId xmlns:a16="http://schemas.microsoft.com/office/drawing/2014/main" id="{F6B63D5C-1337-466D-92E1-9B256FCA0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168" y="207759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57">
            <a:extLst>
              <a:ext uri="{FF2B5EF4-FFF2-40B4-BE49-F238E27FC236}">
                <a16:creationId xmlns:a16="http://schemas.microsoft.com/office/drawing/2014/main" id="{B4AED466-ED13-4AFD-8460-41B9C0264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181" y="226174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58">
            <a:extLst>
              <a:ext uri="{FF2B5EF4-FFF2-40B4-BE49-F238E27FC236}">
                <a16:creationId xmlns:a16="http://schemas.microsoft.com/office/drawing/2014/main" id="{F5F96BB6-59F6-4CCD-A0A0-1B3592846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381" y="22617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59">
            <a:extLst>
              <a:ext uri="{FF2B5EF4-FFF2-40B4-BE49-F238E27FC236}">
                <a16:creationId xmlns:a16="http://schemas.microsoft.com/office/drawing/2014/main" id="{EE6986FD-5850-4B7A-A266-550B80060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956" y="226174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0">
            <a:extLst>
              <a:ext uri="{FF2B5EF4-FFF2-40B4-BE49-F238E27FC236}">
                <a16:creationId xmlns:a16="http://schemas.microsoft.com/office/drawing/2014/main" id="{AE6BA69C-9DC4-4EC2-8117-8C7007CBF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31" y="283482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1">
            <a:extLst>
              <a:ext uri="{FF2B5EF4-FFF2-40B4-BE49-F238E27FC236}">
                <a16:creationId xmlns:a16="http://schemas.microsoft.com/office/drawing/2014/main" id="{4620F754-2AB3-4267-BC3B-02F013540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931" y="283482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62">
            <a:extLst>
              <a:ext uri="{FF2B5EF4-FFF2-40B4-BE49-F238E27FC236}">
                <a16:creationId xmlns:a16="http://schemas.microsoft.com/office/drawing/2014/main" id="{02115C54-1808-4236-A39A-74323DFDE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606" y="30189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3">
            <a:extLst>
              <a:ext uri="{FF2B5EF4-FFF2-40B4-BE49-F238E27FC236}">
                <a16:creationId xmlns:a16="http://schemas.microsoft.com/office/drawing/2014/main" id="{7502B7B9-EC3F-4D53-A100-18C114721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4218" y="301897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4">
            <a:extLst>
              <a:ext uri="{FF2B5EF4-FFF2-40B4-BE49-F238E27FC236}">
                <a16:creationId xmlns:a16="http://schemas.microsoft.com/office/drawing/2014/main" id="{DA934FAC-08F1-4AF3-BCD0-8C178B5E3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381" y="301897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5">
            <a:extLst>
              <a:ext uri="{FF2B5EF4-FFF2-40B4-BE49-F238E27FC236}">
                <a16:creationId xmlns:a16="http://schemas.microsoft.com/office/drawing/2014/main" id="{B7BE741C-CC96-402D-AE0D-2F75B4C66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1381" y="301897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66">
            <a:extLst>
              <a:ext uri="{FF2B5EF4-FFF2-40B4-BE49-F238E27FC236}">
                <a16:creationId xmlns:a16="http://schemas.microsoft.com/office/drawing/2014/main" id="{313AC7B1-561F-4034-B564-294A26C40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281" y="2122041"/>
            <a:ext cx="1725613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67">
            <a:extLst>
              <a:ext uri="{FF2B5EF4-FFF2-40B4-BE49-F238E27FC236}">
                <a16:creationId xmlns:a16="http://schemas.microsoft.com/office/drawing/2014/main" id="{441AAFFF-FFBA-441C-87DF-CD5417C90924}"/>
              </a:ext>
            </a:extLst>
          </p:cNvPr>
          <p:cNvSpPr>
            <a:spLocks noEditPoints="1"/>
          </p:cNvSpPr>
          <p:nvPr/>
        </p:nvSpPr>
        <p:spPr bwMode="auto">
          <a:xfrm>
            <a:off x="5930106" y="2118866"/>
            <a:ext cx="1731963" cy="420688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8" y="216"/>
                  <a:pt x="12" y="216"/>
                </a:cubicBezTo>
                <a:cubicBezTo>
                  <a:pt x="5" y="216"/>
                  <a:pt x="0" y="211"/>
                  <a:pt x="0" y="204"/>
                </a:cubicBezTo>
                <a:lnTo>
                  <a:pt x="0" y="36"/>
                </a:lnTo>
                <a:cubicBezTo>
                  <a:pt x="0" y="29"/>
                  <a:pt x="5" y="24"/>
                  <a:pt x="12" y="24"/>
                </a:cubicBezTo>
                <a:cubicBezTo>
                  <a:pt x="18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8" y="504"/>
                  <a:pt x="12" y="504"/>
                </a:cubicBezTo>
                <a:cubicBezTo>
                  <a:pt x="5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7"/>
                  <a:pt x="5" y="312"/>
                  <a:pt x="12" y="312"/>
                </a:cubicBezTo>
                <a:cubicBezTo>
                  <a:pt x="18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8" y="792"/>
                  <a:pt x="12" y="792"/>
                </a:cubicBezTo>
                <a:cubicBezTo>
                  <a:pt x="5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5"/>
                  <a:pt x="5" y="600"/>
                  <a:pt x="12" y="600"/>
                </a:cubicBezTo>
                <a:cubicBezTo>
                  <a:pt x="18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8" y="1080"/>
                  <a:pt x="12" y="1080"/>
                </a:cubicBezTo>
                <a:cubicBezTo>
                  <a:pt x="5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3"/>
                  <a:pt x="5" y="888"/>
                  <a:pt x="12" y="888"/>
                </a:cubicBezTo>
                <a:cubicBezTo>
                  <a:pt x="18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8" y="1368"/>
                  <a:pt x="12" y="1368"/>
                </a:cubicBezTo>
                <a:cubicBezTo>
                  <a:pt x="5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1"/>
                  <a:pt x="5" y="1176"/>
                  <a:pt x="12" y="1176"/>
                </a:cubicBezTo>
                <a:cubicBezTo>
                  <a:pt x="18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8" y="1656"/>
                  <a:pt x="12" y="1656"/>
                </a:cubicBezTo>
                <a:cubicBezTo>
                  <a:pt x="5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69"/>
                  <a:pt x="5" y="1464"/>
                  <a:pt x="12" y="1464"/>
                </a:cubicBezTo>
                <a:cubicBezTo>
                  <a:pt x="18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0" y="1638"/>
                  <a:pt x="306" y="1643"/>
                  <a:pt x="306" y="1650"/>
                </a:cubicBezTo>
                <a:cubicBezTo>
                  <a:pt x="306" y="1657"/>
                  <a:pt x="300" y="1662"/>
                  <a:pt x="294" y="1662"/>
                </a:cubicBezTo>
                <a:lnTo>
                  <a:pt x="126" y="1662"/>
                </a:lnTo>
                <a:cubicBezTo>
                  <a:pt x="119" y="1662"/>
                  <a:pt x="114" y="1657"/>
                  <a:pt x="114" y="1650"/>
                </a:cubicBezTo>
                <a:cubicBezTo>
                  <a:pt x="114" y="1643"/>
                  <a:pt x="119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8" y="1638"/>
                  <a:pt x="594" y="1643"/>
                  <a:pt x="594" y="1650"/>
                </a:cubicBezTo>
                <a:cubicBezTo>
                  <a:pt x="594" y="1657"/>
                  <a:pt x="588" y="1662"/>
                  <a:pt x="582" y="1662"/>
                </a:cubicBezTo>
                <a:lnTo>
                  <a:pt x="414" y="1662"/>
                </a:lnTo>
                <a:cubicBezTo>
                  <a:pt x="407" y="1662"/>
                  <a:pt x="402" y="1657"/>
                  <a:pt x="402" y="1650"/>
                </a:cubicBezTo>
                <a:cubicBezTo>
                  <a:pt x="402" y="1643"/>
                  <a:pt x="407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6" y="1638"/>
                  <a:pt x="882" y="1643"/>
                  <a:pt x="882" y="1650"/>
                </a:cubicBezTo>
                <a:cubicBezTo>
                  <a:pt x="882" y="1657"/>
                  <a:pt x="876" y="1662"/>
                  <a:pt x="870" y="1662"/>
                </a:cubicBezTo>
                <a:lnTo>
                  <a:pt x="702" y="1662"/>
                </a:lnTo>
                <a:cubicBezTo>
                  <a:pt x="695" y="1662"/>
                  <a:pt x="690" y="1657"/>
                  <a:pt x="690" y="1650"/>
                </a:cubicBezTo>
                <a:cubicBezTo>
                  <a:pt x="690" y="1643"/>
                  <a:pt x="695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4" y="1638"/>
                  <a:pt x="1170" y="1643"/>
                  <a:pt x="1170" y="1650"/>
                </a:cubicBezTo>
                <a:cubicBezTo>
                  <a:pt x="1170" y="1657"/>
                  <a:pt x="1164" y="1662"/>
                  <a:pt x="1158" y="1662"/>
                </a:cubicBezTo>
                <a:lnTo>
                  <a:pt x="990" y="1662"/>
                </a:lnTo>
                <a:cubicBezTo>
                  <a:pt x="983" y="1662"/>
                  <a:pt x="978" y="1657"/>
                  <a:pt x="978" y="1650"/>
                </a:cubicBezTo>
                <a:cubicBezTo>
                  <a:pt x="978" y="1643"/>
                  <a:pt x="983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2" y="1638"/>
                  <a:pt x="1458" y="1643"/>
                  <a:pt x="1458" y="1650"/>
                </a:cubicBezTo>
                <a:cubicBezTo>
                  <a:pt x="1458" y="1657"/>
                  <a:pt x="1452" y="1662"/>
                  <a:pt x="1446" y="1662"/>
                </a:cubicBezTo>
                <a:lnTo>
                  <a:pt x="1278" y="1662"/>
                </a:lnTo>
                <a:cubicBezTo>
                  <a:pt x="1271" y="1662"/>
                  <a:pt x="1266" y="1657"/>
                  <a:pt x="1266" y="1650"/>
                </a:cubicBezTo>
                <a:cubicBezTo>
                  <a:pt x="1266" y="1643"/>
                  <a:pt x="1271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0" y="1638"/>
                  <a:pt x="1746" y="1643"/>
                  <a:pt x="1746" y="1650"/>
                </a:cubicBezTo>
                <a:cubicBezTo>
                  <a:pt x="1746" y="1657"/>
                  <a:pt x="1740" y="1662"/>
                  <a:pt x="1734" y="1662"/>
                </a:cubicBezTo>
                <a:lnTo>
                  <a:pt x="1566" y="1662"/>
                </a:lnTo>
                <a:cubicBezTo>
                  <a:pt x="1559" y="1662"/>
                  <a:pt x="1554" y="1657"/>
                  <a:pt x="1554" y="1650"/>
                </a:cubicBezTo>
                <a:cubicBezTo>
                  <a:pt x="1554" y="1643"/>
                  <a:pt x="1559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8" y="1638"/>
                  <a:pt x="2034" y="1643"/>
                  <a:pt x="2034" y="1650"/>
                </a:cubicBezTo>
                <a:cubicBezTo>
                  <a:pt x="2034" y="1657"/>
                  <a:pt x="2028" y="1662"/>
                  <a:pt x="2022" y="1662"/>
                </a:cubicBezTo>
                <a:lnTo>
                  <a:pt x="1854" y="1662"/>
                </a:lnTo>
                <a:cubicBezTo>
                  <a:pt x="1847" y="1662"/>
                  <a:pt x="1842" y="1657"/>
                  <a:pt x="1842" y="1650"/>
                </a:cubicBezTo>
                <a:cubicBezTo>
                  <a:pt x="1842" y="1643"/>
                  <a:pt x="1847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6" y="1638"/>
                  <a:pt x="2322" y="1643"/>
                  <a:pt x="2322" y="1650"/>
                </a:cubicBezTo>
                <a:cubicBezTo>
                  <a:pt x="2322" y="1657"/>
                  <a:pt x="2316" y="1662"/>
                  <a:pt x="2310" y="1662"/>
                </a:cubicBezTo>
                <a:lnTo>
                  <a:pt x="2142" y="1662"/>
                </a:lnTo>
                <a:cubicBezTo>
                  <a:pt x="2135" y="1662"/>
                  <a:pt x="2130" y="1657"/>
                  <a:pt x="2130" y="1650"/>
                </a:cubicBezTo>
                <a:cubicBezTo>
                  <a:pt x="2130" y="1643"/>
                  <a:pt x="2135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4" y="1638"/>
                  <a:pt x="2610" y="1643"/>
                  <a:pt x="2610" y="1650"/>
                </a:cubicBezTo>
                <a:cubicBezTo>
                  <a:pt x="2610" y="1657"/>
                  <a:pt x="2604" y="1662"/>
                  <a:pt x="2598" y="1662"/>
                </a:cubicBezTo>
                <a:lnTo>
                  <a:pt x="2430" y="1662"/>
                </a:lnTo>
                <a:cubicBezTo>
                  <a:pt x="2423" y="1662"/>
                  <a:pt x="2418" y="1657"/>
                  <a:pt x="2418" y="1650"/>
                </a:cubicBezTo>
                <a:cubicBezTo>
                  <a:pt x="2418" y="1643"/>
                  <a:pt x="2423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2" y="1638"/>
                  <a:pt x="2898" y="1643"/>
                  <a:pt x="2898" y="1650"/>
                </a:cubicBezTo>
                <a:cubicBezTo>
                  <a:pt x="2898" y="1657"/>
                  <a:pt x="2892" y="1662"/>
                  <a:pt x="2886" y="1662"/>
                </a:cubicBezTo>
                <a:lnTo>
                  <a:pt x="2718" y="1662"/>
                </a:lnTo>
                <a:cubicBezTo>
                  <a:pt x="2711" y="1662"/>
                  <a:pt x="2706" y="1657"/>
                  <a:pt x="2706" y="1650"/>
                </a:cubicBezTo>
                <a:cubicBezTo>
                  <a:pt x="2706" y="1643"/>
                  <a:pt x="2711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0" y="1638"/>
                  <a:pt x="3186" y="1643"/>
                  <a:pt x="3186" y="1650"/>
                </a:cubicBezTo>
                <a:cubicBezTo>
                  <a:pt x="3186" y="1657"/>
                  <a:pt x="3180" y="1662"/>
                  <a:pt x="3174" y="1662"/>
                </a:cubicBezTo>
                <a:lnTo>
                  <a:pt x="3006" y="1662"/>
                </a:lnTo>
                <a:cubicBezTo>
                  <a:pt x="2999" y="1662"/>
                  <a:pt x="2994" y="1657"/>
                  <a:pt x="2994" y="1650"/>
                </a:cubicBezTo>
                <a:cubicBezTo>
                  <a:pt x="2994" y="1643"/>
                  <a:pt x="2999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8" y="1638"/>
                  <a:pt x="3474" y="1643"/>
                  <a:pt x="3474" y="1650"/>
                </a:cubicBezTo>
                <a:cubicBezTo>
                  <a:pt x="3474" y="1657"/>
                  <a:pt x="3468" y="1662"/>
                  <a:pt x="3462" y="1662"/>
                </a:cubicBezTo>
                <a:lnTo>
                  <a:pt x="3294" y="1662"/>
                </a:lnTo>
                <a:cubicBezTo>
                  <a:pt x="3287" y="1662"/>
                  <a:pt x="3282" y="1657"/>
                  <a:pt x="3282" y="1650"/>
                </a:cubicBezTo>
                <a:cubicBezTo>
                  <a:pt x="3282" y="1643"/>
                  <a:pt x="3287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6" y="1638"/>
                  <a:pt x="3762" y="1643"/>
                  <a:pt x="3762" y="1650"/>
                </a:cubicBezTo>
                <a:cubicBezTo>
                  <a:pt x="3762" y="1657"/>
                  <a:pt x="3756" y="1662"/>
                  <a:pt x="3750" y="1662"/>
                </a:cubicBezTo>
                <a:lnTo>
                  <a:pt x="3582" y="1662"/>
                </a:lnTo>
                <a:cubicBezTo>
                  <a:pt x="3575" y="1662"/>
                  <a:pt x="3570" y="1657"/>
                  <a:pt x="3570" y="1650"/>
                </a:cubicBezTo>
                <a:cubicBezTo>
                  <a:pt x="3570" y="1643"/>
                  <a:pt x="3575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4" y="1638"/>
                  <a:pt x="4050" y="1643"/>
                  <a:pt x="4050" y="1650"/>
                </a:cubicBezTo>
                <a:cubicBezTo>
                  <a:pt x="4050" y="1657"/>
                  <a:pt x="4044" y="1662"/>
                  <a:pt x="4038" y="1662"/>
                </a:cubicBezTo>
                <a:lnTo>
                  <a:pt x="3870" y="1662"/>
                </a:lnTo>
                <a:cubicBezTo>
                  <a:pt x="3863" y="1662"/>
                  <a:pt x="3858" y="1657"/>
                  <a:pt x="3858" y="1650"/>
                </a:cubicBezTo>
                <a:cubicBezTo>
                  <a:pt x="3858" y="1643"/>
                  <a:pt x="3863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2" y="1638"/>
                  <a:pt x="4338" y="1643"/>
                  <a:pt x="4338" y="1650"/>
                </a:cubicBezTo>
                <a:cubicBezTo>
                  <a:pt x="4338" y="1657"/>
                  <a:pt x="4332" y="1662"/>
                  <a:pt x="4326" y="1662"/>
                </a:cubicBezTo>
                <a:lnTo>
                  <a:pt x="4158" y="1662"/>
                </a:lnTo>
                <a:cubicBezTo>
                  <a:pt x="4151" y="1662"/>
                  <a:pt x="4146" y="1657"/>
                  <a:pt x="4146" y="1650"/>
                </a:cubicBezTo>
                <a:cubicBezTo>
                  <a:pt x="4146" y="1643"/>
                  <a:pt x="4151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0" y="1638"/>
                  <a:pt x="4626" y="1643"/>
                  <a:pt x="4626" y="1650"/>
                </a:cubicBezTo>
                <a:cubicBezTo>
                  <a:pt x="4626" y="1657"/>
                  <a:pt x="4620" y="1662"/>
                  <a:pt x="4614" y="1662"/>
                </a:cubicBezTo>
                <a:lnTo>
                  <a:pt x="4446" y="1662"/>
                </a:lnTo>
                <a:cubicBezTo>
                  <a:pt x="4439" y="1662"/>
                  <a:pt x="4434" y="1657"/>
                  <a:pt x="4434" y="1650"/>
                </a:cubicBezTo>
                <a:cubicBezTo>
                  <a:pt x="4434" y="1643"/>
                  <a:pt x="4439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8" y="1638"/>
                  <a:pt x="4914" y="1643"/>
                  <a:pt x="4914" y="1650"/>
                </a:cubicBezTo>
                <a:cubicBezTo>
                  <a:pt x="4914" y="1657"/>
                  <a:pt x="4908" y="1662"/>
                  <a:pt x="4902" y="1662"/>
                </a:cubicBezTo>
                <a:lnTo>
                  <a:pt x="4734" y="1662"/>
                </a:lnTo>
                <a:cubicBezTo>
                  <a:pt x="4727" y="1662"/>
                  <a:pt x="4722" y="1657"/>
                  <a:pt x="4722" y="1650"/>
                </a:cubicBezTo>
                <a:cubicBezTo>
                  <a:pt x="4722" y="1643"/>
                  <a:pt x="4727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6" y="1638"/>
                  <a:pt x="5202" y="1643"/>
                  <a:pt x="5202" y="1650"/>
                </a:cubicBezTo>
                <a:cubicBezTo>
                  <a:pt x="5202" y="1657"/>
                  <a:pt x="5196" y="1662"/>
                  <a:pt x="5190" y="1662"/>
                </a:cubicBezTo>
                <a:lnTo>
                  <a:pt x="5022" y="1662"/>
                </a:lnTo>
                <a:cubicBezTo>
                  <a:pt x="5015" y="1662"/>
                  <a:pt x="5010" y="1657"/>
                  <a:pt x="5010" y="1650"/>
                </a:cubicBezTo>
                <a:cubicBezTo>
                  <a:pt x="5010" y="1643"/>
                  <a:pt x="5015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4" y="1638"/>
                  <a:pt x="5490" y="1643"/>
                  <a:pt x="5490" y="1650"/>
                </a:cubicBezTo>
                <a:cubicBezTo>
                  <a:pt x="5490" y="1657"/>
                  <a:pt x="5484" y="1662"/>
                  <a:pt x="5478" y="1662"/>
                </a:cubicBezTo>
                <a:lnTo>
                  <a:pt x="5310" y="1662"/>
                </a:lnTo>
                <a:cubicBezTo>
                  <a:pt x="5303" y="1662"/>
                  <a:pt x="5298" y="1657"/>
                  <a:pt x="5298" y="1650"/>
                </a:cubicBezTo>
                <a:cubicBezTo>
                  <a:pt x="5298" y="1643"/>
                  <a:pt x="5303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2" y="1638"/>
                  <a:pt x="5778" y="1643"/>
                  <a:pt x="5778" y="1650"/>
                </a:cubicBezTo>
                <a:cubicBezTo>
                  <a:pt x="5778" y="1657"/>
                  <a:pt x="5772" y="1662"/>
                  <a:pt x="5766" y="1662"/>
                </a:cubicBezTo>
                <a:lnTo>
                  <a:pt x="5598" y="1662"/>
                </a:lnTo>
                <a:cubicBezTo>
                  <a:pt x="5591" y="1662"/>
                  <a:pt x="5586" y="1657"/>
                  <a:pt x="5586" y="1650"/>
                </a:cubicBezTo>
                <a:cubicBezTo>
                  <a:pt x="5586" y="1643"/>
                  <a:pt x="5591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0" y="1638"/>
                  <a:pt x="6066" y="1643"/>
                  <a:pt x="6066" y="1650"/>
                </a:cubicBezTo>
                <a:cubicBezTo>
                  <a:pt x="6066" y="1657"/>
                  <a:pt x="6060" y="1662"/>
                  <a:pt x="6054" y="1662"/>
                </a:cubicBezTo>
                <a:lnTo>
                  <a:pt x="5886" y="1662"/>
                </a:lnTo>
                <a:cubicBezTo>
                  <a:pt x="5879" y="1662"/>
                  <a:pt x="5874" y="1657"/>
                  <a:pt x="5874" y="1650"/>
                </a:cubicBezTo>
                <a:cubicBezTo>
                  <a:pt x="5874" y="1643"/>
                  <a:pt x="5879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8" y="1638"/>
                  <a:pt x="6354" y="1643"/>
                  <a:pt x="6354" y="1650"/>
                </a:cubicBezTo>
                <a:cubicBezTo>
                  <a:pt x="6354" y="1657"/>
                  <a:pt x="6348" y="1662"/>
                  <a:pt x="6342" y="1662"/>
                </a:cubicBezTo>
                <a:lnTo>
                  <a:pt x="6174" y="1662"/>
                </a:lnTo>
                <a:cubicBezTo>
                  <a:pt x="6167" y="1662"/>
                  <a:pt x="6162" y="1657"/>
                  <a:pt x="6162" y="1650"/>
                </a:cubicBezTo>
                <a:cubicBezTo>
                  <a:pt x="6162" y="1643"/>
                  <a:pt x="6167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6" y="1638"/>
                  <a:pt x="6642" y="1643"/>
                  <a:pt x="6642" y="1650"/>
                </a:cubicBezTo>
                <a:cubicBezTo>
                  <a:pt x="6642" y="1657"/>
                  <a:pt x="6636" y="1662"/>
                  <a:pt x="6630" y="1662"/>
                </a:cubicBezTo>
                <a:lnTo>
                  <a:pt x="6462" y="1662"/>
                </a:lnTo>
                <a:cubicBezTo>
                  <a:pt x="6455" y="1662"/>
                  <a:pt x="6450" y="1657"/>
                  <a:pt x="6450" y="1650"/>
                </a:cubicBezTo>
                <a:cubicBezTo>
                  <a:pt x="6450" y="1643"/>
                  <a:pt x="6455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5" y="1572"/>
                  <a:pt x="6852" y="1572"/>
                </a:cubicBezTo>
                <a:cubicBezTo>
                  <a:pt x="6858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8" y="1662"/>
                  <a:pt x="6852" y="1662"/>
                </a:cubicBezTo>
                <a:lnTo>
                  <a:pt x="6750" y="1662"/>
                </a:lnTo>
                <a:cubicBezTo>
                  <a:pt x="6743" y="1662"/>
                  <a:pt x="6738" y="1657"/>
                  <a:pt x="6738" y="1650"/>
                </a:cubicBezTo>
                <a:cubicBezTo>
                  <a:pt x="6738" y="1643"/>
                  <a:pt x="6743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5" y="1284"/>
                  <a:pt x="6852" y="1284"/>
                </a:cubicBezTo>
                <a:cubicBezTo>
                  <a:pt x="6858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8" y="1476"/>
                  <a:pt x="6852" y="1476"/>
                </a:cubicBezTo>
                <a:cubicBezTo>
                  <a:pt x="6845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5" y="996"/>
                  <a:pt x="6852" y="996"/>
                </a:cubicBezTo>
                <a:cubicBezTo>
                  <a:pt x="6858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8" y="1188"/>
                  <a:pt x="6852" y="1188"/>
                </a:cubicBezTo>
                <a:cubicBezTo>
                  <a:pt x="6845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5" y="708"/>
                  <a:pt x="6852" y="708"/>
                </a:cubicBezTo>
                <a:cubicBezTo>
                  <a:pt x="6858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5"/>
                  <a:pt x="6858" y="900"/>
                  <a:pt x="6852" y="900"/>
                </a:cubicBezTo>
                <a:cubicBezTo>
                  <a:pt x="6845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5" y="420"/>
                  <a:pt x="6852" y="420"/>
                </a:cubicBezTo>
                <a:cubicBezTo>
                  <a:pt x="6858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7"/>
                  <a:pt x="6858" y="612"/>
                  <a:pt x="6852" y="612"/>
                </a:cubicBezTo>
                <a:cubicBezTo>
                  <a:pt x="6845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5" y="132"/>
                  <a:pt x="6852" y="132"/>
                </a:cubicBezTo>
                <a:cubicBezTo>
                  <a:pt x="6858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9"/>
                  <a:pt x="6858" y="324"/>
                  <a:pt x="6852" y="324"/>
                </a:cubicBezTo>
                <a:cubicBezTo>
                  <a:pt x="6845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89" y="24"/>
                  <a:pt x="6684" y="19"/>
                  <a:pt x="6684" y="12"/>
                </a:cubicBezTo>
                <a:cubicBezTo>
                  <a:pt x="6684" y="5"/>
                  <a:pt x="6689" y="0"/>
                  <a:pt x="6696" y="0"/>
                </a:cubicBezTo>
                <a:lnTo>
                  <a:pt x="6852" y="0"/>
                </a:lnTo>
                <a:cubicBezTo>
                  <a:pt x="6858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1"/>
                  <a:pt x="6858" y="36"/>
                  <a:pt x="6852" y="36"/>
                </a:cubicBezTo>
                <a:cubicBezTo>
                  <a:pt x="6845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1" y="24"/>
                  <a:pt x="6396" y="19"/>
                  <a:pt x="6396" y="12"/>
                </a:cubicBezTo>
                <a:cubicBezTo>
                  <a:pt x="6396" y="5"/>
                  <a:pt x="6401" y="0"/>
                  <a:pt x="6408" y="0"/>
                </a:cubicBezTo>
                <a:lnTo>
                  <a:pt x="6576" y="0"/>
                </a:lnTo>
                <a:cubicBezTo>
                  <a:pt x="6582" y="0"/>
                  <a:pt x="6588" y="5"/>
                  <a:pt x="6588" y="12"/>
                </a:cubicBezTo>
                <a:cubicBezTo>
                  <a:pt x="6588" y="19"/>
                  <a:pt x="6582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3" y="24"/>
                  <a:pt x="6108" y="19"/>
                  <a:pt x="6108" y="12"/>
                </a:cubicBezTo>
                <a:cubicBezTo>
                  <a:pt x="6108" y="5"/>
                  <a:pt x="6113" y="0"/>
                  <a:pt x="6120" y="0"/>
                </a:cubicBezTo>
                <a:lnTo>
                  <a:pt x="6288" y="0"/>
                </a:lnTo>
                <a:cubicBezTo>
                  <a:pt x="6294" y="0"/>
                  <a:pt x="6300" y="5"/>
                  <a:pt x="6300" y="12"/>
                </a:cubicBezTo>
                <a:cubicBezTo>
                  <a:pt x="6300" y="19"/>
                  <a:pt x="6294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5" y="24"/>
                  <a:pt x="5820" y="19"/>
                  <a:pt x="5820" y="12"/>
                </a:cubicBezTo>
                <a:cubicBezTo>
                  <a:pt x="5820" y="5"/>
                  <a:pt x="5825" y="0"/>
                  <a:pt x="5832" y="0"/>
                </a:cubicBezTo>
                <a:lnTo>
                  <a:pt x="6000" y="0"/>
                </a:lnTo>
                <a:cubicBezTo>
                  <a:pt x="6006" y="0"/>
                  <a:pt x="6012" y="5"/>
                  <a:pt x="6012" y="12"/>
                </a:cubicBezTo>
                <a:cubicBezTo>
                  <a:pt x="6012" y="19"/>
                  <a:pt x="6006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7" y="24"/>
                  <a:pt x="5532" y="19"/>
                  <a:pt x="5532" y="12"/>
                </a:cubicBezTo>
                <a:cubicBezTo>
                  <a:pt x="5532" y="5"/>
                  <a:pt x="5537" y="0"/>
                  <a:pt x="5544" y="0"/>
                </a:cubicBezTo>
                <a:lnTo>
                  <a:pt x="5712" y="0"/>
                </a:lnTo>
                <a:cubicBezTo>
                  <a:pt x="5718" y="0"/>
                  <a:pt x="5724" y="5"/>
                  <a:pt x="5724" y="12"/>
                </a:cubicBezTo>
                <a:cubicBezTo>
                  <a:pt x="5724" y="19"/>
                  <a:pt x="5718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49" y="24"/>
                  <a:pt x="5244" y="19"/>
                  <a:pt x="5244" y="12"/>
                </a:cubicBezTo>
                <a:cubicBezTo>
                  <a:pt x="5244" y="5"/>
                  <a:pt x="5249" y="0"/>
                  <a:pt x="5256" y="0"/>
                </a:cubicBezTo>
                <a:lnTo>
                  <a:pt x="5424" y="0"/>
                </a:lnTo>
                <a:cubicBezTo>
                  <a:pt x="5430" y="0"/>
                  <a:pt x="5436" y="5"/>
                  <a:pt x="5436" y="12"/>
                </a:cubicBezTo>
                <a:cubicBezTo>
                  <a:pt x="5436" y="19"/>
                  <a:pt x="5430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1" y="24"/>
                  <a:pt x="4956" y="19"/>
                  <a:pt x="4956" y="12"/>
                </a:cubicBezTo>
                <a:cubicBezTo>
                  <a:pt x="4956" y="5"/>
                  <a:pt x="4961" y="0"/>
                  <a:pt x="4968" y="0"/>
                </a:cubicBezTo>
                <a:lnTo>
                  <a:pt x="5136" y="0"/>
                </a:lnTo>
                <a:cubicBezTo>
                  <a:pt x="5142" y="0"/>
                  <a:pt x="5148" y="5"/>
                  <a:pt x="5148" y="12"/>
                </a:cubicBezTo>
                <a:cubicBezTo>
                  <a:pt x="5148" y="19"/>
                  <a:pt x="5142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3" y="24"/>
                  <a:pt x="4668" y="19"/>
                  <a:pt x="4668" y="12"/>
                </a:cubicBezTo>
                <a:cubicBezTo>
                  <a:pt x="4668" y="5"/>
                  <a:pt x="4673" y="0"/>
                  <a:pt x="4680" y="0"/>
                </a:cubicBezTo>
                <a:lnTo>
                  <a:pt x="4848" y="0"/>
                </a:lnTo>
                <a:cubicBezTo>
                  <a:pt x="4854" y="0"/>
                  <a:pt x="4860" y="5"/>
                  <a:pt x="4860" y="12"/>
                </a:cubicBezTo>
                <a:cubicBezTo>
                  <a:pt x="4860" y="19"/>
                  <a:pt x="4854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5" y="24"/>
                  <a:pt x="4380" y="19"/>
                  <a:pt x="4380" y="12"/>
                </a:cubicBezTo>
                <a:cubicBezTo>
                  <a:pt x="4380" y="5"/>
                  <a:pt x="4385" y="0"/>
                  <a:pt x="4392" y="0"/>
                </a:cubicBezTo>
                <a:lnTo>
                  <a:pt x="4560" y="0"/>
                </a:lnTo>
                <a:cubicBezTo>
                  <a:pt x="4566" y="0"/>
                  <a:pt x="4572" y="5"/>
                  <a:pt x="4572" y="12"/>
                </a:cubicBezTo>
                <a:cubicBezTo>
                  <a:pt x="4572" y="19"/>
                  <a:pt x="4566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7" y="24"/>
                  <a:pt x="4092" y="19"/>
                  <a:pt x="4092" y="12"/>
                </a:cubicBezTo>
                <a:cubicBezTo>
                  <a:pt x="4092" y="5"/>
                  <a:pt x="4097" y="0"/>
                  <a:pt x="4104" y="0"/>
                </a:cubicBezTo>
                <a:lnTo>
                  <a:pt x="4272" y="0"/>
                </a:lnTo>
                <a:cubicBezTo>
                  <a:pt x="4278" y="0"/>
                  <a:pt x="4284" y="5"/>
                  <a:pt x="4284" y="12"/>
                </a:cubicBezTo>
                <a:cubicBezTo>
                  <a:pt x="4284" y="19"/>
                  <a:pt x="4278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09" y="24"/>
                  <a:pt x="3804" y="19"/>
                  <a:pt x="3804" y="12"/>
                </a:cubicBezTo>
                <a:cubicBezTo>
                  <a:pt x="3804" y="5"/>
                  <a:pt x="3809" y="0"/>
                  <a:pt x="3816" y="0"/>
                </a:cubicBezTo>
                <a:lnTo>
                  <a:pt x="3984" y="0"/>
                </a:lnTo>
                <a:cubicBezTo>
                  <a:pt x="3990" y="0"/>
                  <a:pt x="3996" y="5"/>
                  <a:pt x="3996" y="12"/>
                </a:cubicBezTo>
                <a:cubicBezTo>
                  <a:pt x="3996" y="19"/>
                  <a:pt x="3990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1" y="24"/>
                  <a:pt x="3516" y="19"/>
                  <a:pt x="3516" y="12"/>
                </a:cubicBezTo>
                <a:cubicBezTo>
                  <a:pt x="3516" y="5"/>
                  <a:pt x="3521" y="0"/>
                  <a:pt x="3528" y="0"/>
                </a:cubicBezTo>
                <a:lnTo>
                  <a:pt x="3696" y="0"/>
                </a:lnTo>
                <a:cubicBezTo>
                  <a:pt x="3702" y="0"/>
                  <a:pt x="3708" y="5"/>
                  <a:pt x="3708" y="12"/>
                </a:cubicBezTo>
                <a:cubicBezTo>
                  <a:pt x="3708" y="19"/>
                  <a:pt x="3702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3" y="24"/>
                  <a:pt x="3228" y="19"/>
                  <a:pt x="3228" y="12"/>
                </a:cubicBezTo>
                <a:cubicBezTo>
                  <a:pt x="3228" y="5"/>
                  <a:pt x="3233" y="0"/>
                  <a:pt x="3240" y="0"/>
                </a:cubicBezTo>
                <a:lnTo>
                  <a:pt x="3408" y="0"/>
                </a:lnTo>
                <a:cubicBezTo>
                  <a:pt x="3414" y="0"/>
                  <a:pt x="3420" y="5"/>
                  <a:pt x="3420" y="12"/>
                </a:cubicBezTo>
                <a:cubicBezTo>
                  <a:pt x="3420" y="19"/>
                  <a:pt x="3414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5" y="24"/>
                  <a:pt x="2940" y="19"/>
                  <a:pt x="2940" y="12"/>
                </a:cubicBezTo>
                <a:cubicBezTo>
                  <a:pt x="2940" y="5"/>
                  <a:pt x="2945" y="0"/>
                  <a:pt x="2952" y="0"/>
                </a:cubicBezTo>
                <a:lnTo>
                  <a:pt x="3120" y="0"/>
                </a:lnTo>
                <a:cubicBezTo>
                  <a:pt x="3126" y="0"/>
                  <a:pt x="3132" y="5"/>
                  <a:pt x="3132" y="12"/>
                </a:cubicBezTo>
                <a:cubicBezTo>
                  <a:pt x="3132" y="19"/>
                  <a:pt x="3126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7" y="24"/>
                  <a:pt x="2652" y="19"/>
                  <a:pt x="2652" y="12"/>
                </a:cubicBezTo>
                <a:cubicBezTo>
                  <a:pt x="2652" y="5"/>
                  <a:pt x="2657" y="0"/>
                  <a:pt x="2664" y="0"/>
                </a:cubicBezTo>
                <a:lnTo>
                  <a:pt x="2832" y="0"/>
                </a:lnTo>
                <a:cubicBezTo>
                  <a:pt x="2838" y="0"/>
                  <a:pt x="2844" y="5"/>
                  <a:pt x="2844" y="12"/>
                </a:cubicBezTo>
                <a:cubicBezTo>
                  <a:pt x="2844" y="19"/>
                  <a:pt x="2838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69" y="24"/>
                  <a:pt x="2364" y="19"/>
                  <a:pt x="2364" y="12"/>
                </a:cubicBezTo>
                <a:cubicBezTo>
                  <a:pt x="2364" y="5"/>
                  <a:pt x="2369" y="0"/>
                  <a:pt x="2376" y="0"/>
                </a:cubicBezTo>
                <a:lnTo>
                  <a:pt x="2544" y="0"/>
                </a:lnTo>
                <a:cubicBezTo>
                  <a:pt x="2550" y="0"/>
                  <a:pt x="2556" y="5"/>
                  <a:pt x="2556" y="12"/>
                </a:cubicBezTo>
                <a:cubicBezTo>
                  <a:pt x="2556" y="19"/>
                  <a:pt x="2550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1" y="24"/>
                  <a:pt x="2076" y="19"/>
                  <a:pt x="2076" y="12"/>
                </a:cubicBezTo>
                <a:cubicBezTo>
                  <a:pt x="2076" y="5"/>
                  <a:pt x="2081" y="0"/>
                  <a:pt x="2088" y="0"/>
                </a:cubicBezTo>
                <a:lnTo>
                  <a:pt x="2256" y="0"/>
                </a:lnTo>
                <a:cubicBezTo>
                  <a:pt x="2262" y="0"/>
                  <a:pt x="2268" y="5"/>
                  <a:pt x="2268" y="12"/>
                </a:cubicBezTo>
                <a:cubicBezTo>
                  <a:pt x="2268" y="19"/>
                  <a:pt x="2262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3" y="24"/>
                  <a:pt x="1788" y="19"/>
                  <a:pt x="1788" y="12"/>
                </a:cubicBezTo>
                <a:cubicBezTo>
                  <a:pt x="1788" y="5"/>
                  <a:pt x="1793" y="0"/>
                  <a:pt x="1800" y="0"/>
                </a:cubicBezTo>
                <a:lnTo>
                  <a:pt x="1968" y="0"/>
                </a:lnTo>
                <a:cubicBezTo>
                  <a:pt x="1974" y="0"/>
                  <a:pt x="1980" y="5"/>
                  <a:pt x="1980" y="12"/>
                </a:cubicBezTo>
                <a:cubicBezTo>
                  <a:pt x="1980" y="19"/>
                  <a:pt x="1974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5" y="24"/>
                  <a:pt x="1500" y="19"/>
                  <a:pt x="1500" y="12"/>
                </a:cubicBezTo>
                <a:cubicBezTo>
                  <a:pt x="1500" y="5"/>
                  <a:pt x="1505" y="0"/>
                  <a:pt x="1512" y="0"/>
                </a:cubicBezTo>
                <a:lnTo>
                  <a:pt x="1680" y="0"/>
                </a:lnTo>
                <a:cubicBezTo>
                  <a:pt x="1686" y="0"/>
                  <a:pt x="1692" y="5"/>
                  <a:pt x="1692" y="12"/>
                </a:cubicBezTo>
                <a:cubicBezTo>
                  <a:pt x="1692" y="19"/>
                  <a:pt x="1686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7" y="24"/>
                  <a:pt x="1212" y="19"/>
                  <a:pt x="1212" y="12"/>
                </a:cubicBezTo>
                <a:cubicBezTo>
                  <a:pt x="1212" y="5"/>
                  <a:pt x="1217" y="0"/>
                  <a:pt x="1224" y="0"/>
                </a:cubicBezTo>
                <a:lnTo>
                  <a:pt x="1392" y="0"/>
                </a:lnTo>
                <a:cubicBezTo>
                  <a:pt x="1398" y="0"/>
                  <a:pt x="1404" y="5"/>
                  <a:pt x="1404" y="12"/>
                </a:cubicBezTo>
                <a:cubicBezTo>
                  <a:pt x="1404" y="19"/>
                  <a:pt x="1398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29" y="24"/>
                  <a:pt x="924" y="19"/>
                  <a:pt x="924" y="12"/>
                </a:cubicBezTo>
                <a:cubicBezTo>
                  <a:pt x="924" y="5"/>
                  <a:pt x="929" y="0"/>
                  <a:pt x="936" y="0"/>
                </a:cubicBezTo>
                <a:lnTo>
                  <a:pt x="1104" y="0"/>
                </a:lnTo>
                <a:cubicBezTo>
                  <a:pt x="1110" y="0"/>
                  <a:pt x="1116" y="5"/>
                  <a:pt x="1116" y="12"/>
                </a:cubicBezTo>
                <a:cubicBezTo>
                  <a:pt x="1116" y="19"/>
                  <a:pt x="1110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1" y="24"/>
                  <a:pt x="636" y="19"/>
                  <a:pt x="636" y="12"/>
                </a:cubicBezTo>
                <a:cubicBezTo>
                  <a:pt x="636" y="5"/>
                  <a:pt x="641" y="0"/>
                  <a:pt x="648" y="0"/>
                </a:cubicBezTo>
                <a:lnTo>
                  <a:pt x="816" y="0"/>
                </a:lnTo>
                <a:cubicBezTo>
                  <a:pt x="822" y="0"/>
                  <a:pt x="828" y="5"/>
                  <a:pt x="828" y="12"/>
                </a:cubicBezTo>
                <a:cubicBezTo>
                  <a:pt x="828" y="19"/>
                  <a:pt x="822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3" y="24"/>
                  <a:pt x="348" y="19"/>
                  <a:pt x="348" y="12"/>
                </a:cubicBezTo>
                <a:cubicBezTo>
                  <a:pt x="348" y="5"/>
                  <a:pt x="353" y="0"/>
                  <a:pt x="360" y="0"/>
                </a:cubicBezTo>
                <a:lnTo>
                  <a:pt x="528" y="0"/>
                </a:lnTo>
                <a:cubicBezTo>
                  <a:pt x="534" y="0"/>
                  <a:pt x="540" y="5"/>
                  <a:pt x="540" y="12"/>
                </a:cubicBezTo>
                <a:cubicBezTo>
                  <a:pt x="540" y="19"/>
                  <a:pt x="534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5" y="24"/>
                  <a:pt x="60" y="19"/>
                  <a:pt x="60" y="12"/>
                </a:cubicBezTo>
                <a:cubicBezTo>
                  <a:pt x="60" y="5"/>
                  <a:pt x="65" y="0"/>
                  <a:pt x="72" y="0"/>
                </a:cubicBezTo>
                <a:lnTo>
                  <a:pt x="240" y="0"/>
                </a:lnTo>
                <a:cubicBezTo>
                  <a:pt x="246" y="0"/>
                  <a:pt x="252" y="5"/>
                  <a:pt x="252" y="12"/>
                </a:cubicBezTo>
                <a:cubicBezTo>
                  <a:pt x="252" y="19"/>
                  <a:pt x="246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68">
            <a:extLst>
              <a:ext uri="{FF2B5EF4-FFF2-40B4-BE49-F238E27FC236}">
                <a16:creationId xmlns:a16="http://schemas.microsoft.com/office/drawing/2014/main" id="{C2BBA7A8-CE69-4D31-A25D-11D3635DC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581" y="2266504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69">
            <a:extLst>
              <a:ext uri="{FF2B5EF4-FFF2-40B4-BE49-F238E27FC236}">
                <a16:creationId xmlns:a16="http://schemas.microsoft.com/office/drawing/2014/main" id="{2ADC7A28-A9D6-46D4-A75A-88978C72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556" y="22665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0">
            <a:extLst>
              <a:ext uri="{FF2B5EF4-FFF2-40B4-BE49-F238E27FC236}">
                <a16:creationId xmlns:a16="http://schemas.microsoft.com/office/drawing/2014/main" id="{B7B13A0F-2795-4252-97B1-E2EA2978A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281" y="2920554"/>
            <a:ext cx="1725613" cy="412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71">
            <a:extLst>
              <a:ext uri="{FF2B5EF4-FFF2-40B4-BE49-F238E27FC236}">
                <a16:creationId xmlns:a16="http://schemas.microsoft.com/office/drawing/2014/main" id="{F7D03BD0-6C32-46DF-BC61-1C5D830B2107}"/>
              </a:ext>
            </a:extLst>
          </p:cNvPr>
          <p:cNvSpPr>
            <a:spLocks noEditPoints="1"/>
          </p:cNvSpPr>
          <p:nvPr/>
        </p:nvSpPr>
        <p:spPr bwMode="auto">
          <a:xfrm>
            <a:off x="5930106" y="2917379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8" y="216"/>
                  <a:pt x="12" y="216"/>
                </a:cubicBezTo>
                <a:cubicBezTo>
                  <a:pt x="5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5" y="24"/>
                  <a:pt x="12" y="24"/>
                </a:cubicBezTo>
                <a:cubicBezTo>
                  <a:pt x="18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8" y="504"/>
                  <a:pt x="12" y="504"/>
                </a:cubicBezTo>
                <a:cubicBezTo>
                  <a:pt x="5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5" y="312"/>
                  <a:pt x="12" y="312"/>
                </a:cubicBezTo>
                <a:cubicBezTo>
                  <a:pt x="18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8" y="792"/>
                  <a:pt x="12" y="792"/>
                </a:cubicBezTo>
                <a:cubicBezTo>
                  <a:pt x="5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5" y="600"/>
                  <a:pt x="12" y="600"/>
                </a:cubicBezTo>
                <a:cubicBezTo>
                  <a:pt x="18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8" y="1080"/>
                  <a:pt x="12" y="1080"/>
                </a:cubicBezTo>
                <a:cubicBezTo>
                  <a:pt x="5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5" y="888"/>
                  <a:pt x="12" y="888"/>
                </a:cubicBezTo>
                <a:cubicBezTo>
                  <a:pt x="18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8" y="1368"/>
                  <a:pt x="12" y="1368"/>
                </a:cubicBezTo>
                <a:cubicBezTo>
                  <a:pt x="5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5" y="1176"/>
                  <a:pt x="12" y="1176"/>
                </a:cubicBezTo>
                <a:cubicBezTo>
                  <a:pt x="18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8" y="1656"/>
                  <a:pt x="12" y="1656"/>
                </a:cubicBezTo>
                <a:cubicBezTo>
                  <a:pt x="5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5" y="1464"/>
                  <a:pt x="12" y="1464"/>
                </a:cubicBezTo>
                <a:cubicBezTo>
                  <a:pt x="18" y="1464"/>
                  <a:pt x="24" y="1470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0" y="1638"/>
                  <a:pt x="306" y="1644"/>
                  <a:pt x="306" y="1650"/>
                </a:cubicBezTo>
                <a:cubicBezTo>
                  <a:pt x="306" y="1657"/>
                  <a:pt x="300" y="1662"/>
                  <a:pt x="294" y="1662"/>
                </a:cubicBezTo>
                <a:lnTo>
                  <a:pt x="126" y="1662"/>
                </a:lnTo>
                <a:cubicBezTo>
                  <a:pt x="119" y="1662"/>
                  <a:pt x="114" y="1657"/>
                  <a:pt x="114" y="1650"/>
                </a:cubicBezTo>
                <a:cubicBezTo>
                  <a:pt x="114" y="1644"/>
                  <a:pt x="119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8" y="1638"/>
                  <a:pt x="594" y="1644"/>
                  <a:pt x="594" y="1650"/>
                </a:cubicBezTo>
                <a:cubicBezTo>
                  <a:pt x="594" y="1657"/>
                  <a:pt x="588" y="1662"/>
                  <a:pt x="582" y="1662"/>
                </a:cubicBezTo>
                <a:lnTo>
                  <a:pt x="414" y="1662"/>
                </a:lnTo>
                <a:cubicBezTo>
                  <a:pt x="407" y="1662"/>
                  <a:pt x="402" y="1657"/>
                  <a:pt x="402" y="1650"/>
                </a:cubicBezTo>
                <a:cubicBezTo>
                  <a:pt x="402" y="1644"/>
                  <a:pt x="407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6" y="1638"/>
                  <a:pt x="882" y="1644"/>
                  <a:pt x="882" y="1650"/>
                </a:cubicBezTo>
                <a:cubicBezTo>
                  <a:pt x="882" y="1657"/>
                  <a:pt x="876" y="1662"/>
                  <a:pt x="870" y="1662"/>
                </a:cubicBezTo>
                <a:lnTo>
                  <a:pt x="702" y="1662"/>
                </a:lnTo>
                <a:cubicBezTo>
                  <a:pt x="695" y="1662"/>
                  <a:pt x="690" y="1657"/>
                  <a:pt x="690" y="1650"/>
                </a:cubicBezTo>
                <a:cubicBezTo>
                  <a:pt x="690" y="1644"/>
                  <a:pt x="695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4" y="1638"/>
                  <a:pt x="1170" y="1644"/>
                  <a:pt x="1170" y="1650"/>
                </a:cubicBezTo>
                <a:cubicBezTo>
                  <a:pt x="1170" y="1657"/>
                  <a:pt x="1164" y="1662"/>
                  <a:pt x="1158" y="1662"/>
                </a:cubicBezTo>
                <a:lnTo>
                  <a:pt x="990" y="1662"/>
                </a:lnTo>
                <a:cubicBezTo>
                  <a:pt x="983" y="1662"/>
                  <a:pt x="978" y="1657"/>
                  <a:pt x="978" y="1650"/>
                </a:cubicBezTo>
                <a:cubicBezTo>
                  <a:pt x="978" y="1644"/>
                  <a:pt x="983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2" y="1638"/>
                  <a:pt x="1458" y="1644"/>
                  <a:pt x="1458" y="1650"/>
                </a:cubicBezTo>
                <a:cubicBezTo>
                  <a:pt x="1458" y="1657"/>
                  <a:pt x="1452" y="1662"/>
                  <a:pt x="1446" y="1662"/>
                </a:cubicBezTo>
                <a:lnTo>
                  <a:pt x="1278" y="1662"/>
                </a:lnTo>
                <a:cubicBezTo>
                  <a:pt x="1271" y="1662"/>
                  <a:pt x="1266" y="1657"/>
                  <a:pt x="1266" y="1650"/>
                </a:cubicBezTo>
                <a:cubicBezTo>
                  <a:pt x="1266" y="1644"/>
                  <a:pt x="1271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0" y="1638"/>
                  <a:pt x="1746" y="1644"/>
                  <a:pt x="1746" y="1650"/>
                </a:cubicBezTo>
                <a:cubicBezTo>
                  <a:pt x="1746" y="1657"/>
                  <a:pt x="1740" y="1662"/>
                  <a:pt x="1734" y="1662"/>
                </a:cubicBezTo>
                <a:lnTo>
                  <a:pt x="1566" y="1662"/>
                </a:lnTo>
                <a:cubicBezTo>
                  <a:pt x="1559" y="1662"/>
                  <a:pt x="1554" y="1657"/>
                  <a:pt x="1554" y="1650"/>
                </a:cubicBezTo>
                <a:cubicBezTo>
                  <a:pt x="1554" y="1644"/>
                  <a:pt x="1559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8" y="1638"/>
                  <a:pt x="2034" y="1644"/>
                  <a:pt x="2034" y="1650"/>
                </a:cubicBezTo>
                <a:cubicBezTo>
                  <a:pt x="2034" y="1657"/>
                  <a:pt x="2028" y="1662"/>
                  <a:pt x="2022" y="1662"/>
                </a:cubicBezTo>
                <a:lnTo>
                  <a:pt x="1854" y="1662"/>
                </a:lnTo>
                <a:cubicBezTo>
                  <a:pt x="1847" y="1662"/>
                  <a:pt x="1842" y="1657"/>
                  <a:pt x="1842" y="1650"/>
                </a:cubicBezTo>
                <a:cubicBezTo>
                  <a:pt x="1842" y="1644"/>
                  <a:pt x="1847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6" y="1638"/>
                  <a:pt x="2322" y="1644"/>
                  <a:pt x="2322" y="1650"/>
                </a:cubicBezTo>
                <a:cubicBezTo>
                  <a:pt x="2322" y="1657"/>
                  <a:pt x="2316" y="1662"/>
                  <a:pt x="2310" y="1662"/>
                </a:cubicBezTo>
                <a:lnTo>
                  <a:pt x="2142" y="1662"/>
                </a:lnTo>
                <a:cubicBezTo>
                  <a:pt x="2135" y="1662"/>
                  <a:pt x="2130" y="1657"/>
                  <a:pt x="2130" y="1650"/>
                </a:cubicBezTo>
                <a:cubicBezTo>
                  <a:pt x="2130" y="1644"/>
                  <a:pt x="2135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4" y="1638"/>
                  <a:pt x="2610" y="1644"/>
                  <a:pt x="2610" y="1650"/>
                </a:cubicBezTo>
                <a:cubicBezTo>
                  <a:pt x="2610" y="1657"/>
                  <a:pt x="2604" y="1662"/>
                  <a:pt x="2598" y="1662"/>
                </a:cubicBezTo>
                <a:lnTo>
                  <a:pt x="2430" y="1662"/>
                </a:lnTo>
                <a:cubicBezTo>
                  <a:pt x="2423" y="1662"/>
                  <a:pt x="2418" y="1657"/>
                  <a:pt x="2418" y="1650"/>
                </a:cubicBezTo>
                <a:cubicBezTo>
                  <a:pt x="2418" y="1644"/>
                  <a:pt x="2423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2" y="1638"/>
                  <a:pt x="2898" y="1644"/>
                  <a:pt x="2898" y="1650"/>
                </a:cubicBezTo>
                <a:cubicBezTo>
                  <a:pt x="2898" y="1657"/>
                  <a:pt x="2892" y="1662"/>
                  <a:pt x="2886" y="1662"/>
                </a:cubicBezTo>
                <a:lnTo>
                  <a:pt x="2718" y="1662"/>
                </a:lnTo>
                <a:cubicBezTo>
                  <a:pt x="2711" y="1662"/>
                  <a:pt x="2706" y="1657"/>
                  <a:pt x="2706" y="1650"/>
                </a:cubicBezTo>
                <a:cubicBezTo>
                  <a:pt x="2706" y="1644"/>
                  <a:pt x="2711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0" y="1638"/>
                  <a:pt x="3186" y="1644"/>
                  <a:pt x="3186" y="1650"/>
                </a:cubicBezTo>
                <a:cubicBezTo>
                  <a:pt x="3186" y="1657"/>
                  <a:pt x="3180" y="1662"/>
                  <a:pt x="3174" y="1662"/>
                </a:cubicBezTo>
                <a:lnTo>
                  <a:pt x="3006" y="1662"/>
                </a:lnTo>
                <a:cubicBezTo>
                  <a:pt x="2999" y="1662"/>
                  <a:pt x="2994" y="1657"/>
                  <a:pt x="2994" y="1650"/>
                </a:cubicBezTo>
                <a:cubicBezTo>
                  <a:pt x="2994" y="1644"/>
                  <a:pt x="2999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8" y="1638"/>
                  <a:pt x="3474" y="1644"/>
                  <a:pt x="3474" y="1650"/>
                </a:cubicBezTo>
                <a:cubicBezTo>
                  <a:pt x="3474" y="1657"/>
                  <a:pt x="3468" y="1662"/>
                  <a:pt x="3462" y="1662"/>
                </a:cubicBezTo>
                <a:lnTo>
                  <a:pt x="3294" y="1662"/>
                </a:lnTo>
                <a:cubicBezTo>
                  <a:pt x="3287" y="1662"/>
                  <a:pt x="3282" y="1657"/>
                  <a:pt x="3282" y="1650"/>
                </a:cubicBezTo>
                <a:cubicBezTo>
                  <a:pt x="3282" y="1644"/>
                  <a:pt x="3287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6" y="1638"/>
                  <a:pt x="3762" y="1644"/>
                  <a:pt x="3762" y="1650"/>
                </a:cubicBezTo>
                <a:cubicBezTo>
                  <a:pt x="3762" y="1657"/>
                  <a:pt x="3756" y="1662"/>
                  <a:pt x="3750" y="1662"/>
                </a:cubicBezTo>
                <a:lnTo>
                  <a:pt x="3582" y="1662"/>
                </a:lnTo>
                <a:cubicBezTo>
                  <a:pt x="3575" y="1662"/>
                  <a:pt x="3570" y="1657"/>
                  <a:pt x="3570" y="1650"/>
                </a:cubicBezTo>
                <a:cubicBezTo>
                  <a:pt x="3570" y="1644"/>
                  <a:pt x="3575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4" y="1638"/>
                  <a:pt x="4050" y="1644"/>
                  <a:pt x="4050" y="1650"/>
                </a:cubicBezTo>
                <a:cubicBezTo>
                  <a:pt x="4050" y="1657"/>
                  <a:pt x="4044" y="1662"/>
                  <a:pt x="4038" y="1662"/>
                </a:cubicBezTo>
                <a:lnTo>
                  <a:pt x="3870" y="1662"/>
                </a:lnTo>
                <a:cubicBezTo>
                  <a:pt x="3863" y="1662"/>
                  <a:pt x="3858" y="1657"/>
                  <a:pt x="3858" y="1650"/>
                </a:cubicBezTo>
                <a:cubicBezTo>
                  <a:pt x="3858" y="1644"/>
                  <a:pt x="3863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2" y="1638"/>
                  <a:pt x="4338" y="1644"/>
                  <a:pt x="4338" y="1650"/>
                </a:cubicBezTo>
                <a:cubicBezTo>
                  <a:pt x="4338" y="1657"/>
                  <a:pt x="4332" y="1662"/>
                  <a:pt x="4326" y="1662"/>
                </a:cubicBezTo>
                <a:lnTo>
                  <a:pt x="4158" y="1662"/>
                </a:lnTo>
                <a:cubicBezTo>
                  <a:pt x="4151" y="1662"/>
                  <a:pt x="4146" y="1657"/>
                  <a:pt x="4146" y="1650"/>
                </a:cubicBezTo>
                <a:cubicBezTo>
                  <a:pt x="4146" y="1644"/>
                  <a:pt x="4151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0" y="1638"/>
                  <a:pt x="4626" y="1644"/>
                  <a:pt x="4626" y="1650"/>
                </a:cubicBezTo>
                <a:cubicBezTo>
                  <a:pt x="4626" y="1657"/>
                  <a:pt x="4620" y="1662"/>
                  <a:pt x="4614" y="1662"/>
                </a:cubicBezTo>
                <a:lnTo>
                  <a:pt x="4446" y="1662"/>
                </a:lnTo>
                <a:cubicBezTo>
                  <a:pt x="4439" y="1662"/>
                  <a:pt x="4434" y="1657"/>
                  <a:pt x="4434" y="1650"/>
                </a:cubicBezTo>
                <a:cubicBezTo>
                  <a:pt x="4434" y="1644"/>
                  <a:pt x="4439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8" y="1638"/>
                  <a:pt x="4914" y="1644"/>
                  <a:pt x="4914" y="1650"/>
                </a:cubicBezTo>
                <a:cubicBezTo>
                  <a:pt x="4914" y="1657"/>
                  <a:pt x="4908" y="1662"/>
                  <a:pt x="4902" y="1662"/>
                </a:cubicBezTo>
                <a:lnTo>
                  <a:pt x="4734" y="1662"/>
                </a:lnTo>
                <a:cubicBezTo>
                  <a:pt x="4727" y="1662"/>
                  <a:pt x="4722" y="1657"/>
                  <a:pt x="4722" y="1650"/>
                </a:cubicBezTo>
                <a:cubicBezTo>
                  <a:pt x="4722" y="1644"/>
                  <a:pt x="4727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6" y="1638"/>
                  <a:pt x="5202" y="1644"/>
                  <a:pt x="5202" y="1650"/>
                </a:cubicBezTo>
                <a:cubicBezTo>
                  <a:pt x="5202" y="1657"/>
                  <a:pt x="5196" y="1662"/>
                  <a:pt x="5190" y="1662"/>
                </a:cubicBezTo>
                <a:lnTo>
                  <a:pt x="5022" y="1662"/>
                </a:lnTo>
                <a:cubicBezTo>
                  <a:pt x="5015" y="1662"/>
                  <a:pt x="5010" y="1657"/>
                  <a:pt x="5010" y="1650"/>
                </a:cubicBezTo>
                <a:cubicBezTo>
                  <a:pt x="5010" y="1644"/>
                  <a:pt x="5015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4" y="1638"/>
                  <a:pt x="5490" y="1644"/>
                  <a:pt x="5490" y="1650"/>
                </a:cubicBezTo>
                <a:cubicBezTo>
                  <a:pt x="5490" y="1657"/>
                  <a:pt x="5484" y="1662"/>
                  <a:pt x="5478" y="1662"/>
                </a:cubicBezTo>
                <a:lnTo>
                  <a:pt x="5310" y="1662"/>
                </a:lnTo>
                <a:cubicBezTo>
                  <a:pt x="5303" y="1662"/>
                  <a:pt x="5298" y="1657"/>
                  <a:pt x="5298" y="1650"/>
                </a:cubicBezTo>
                <a:cubicBezTo>
                  <a:pt x="5298" y="1644"/>
                  <a:pt x="5303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2" y="1638"/>
                  <a:pt x="5778" y="1644"/>
                  <a:pt x="5778" y="1650"/>
                </a:cubicBezTo>
                <a:cubicBezTo>
                  <a:pt x="5778" y="1657"/>
                  <a:pt x="5772" y="1662"/>
                  <a:pt x="5766" y="1662"/>
                </a:cubicBezTo>
                <a:lnTo>
                  <a:pt x="5598" y="1662"/>
                </a:lnTo>
                <a:cubicBezTo>
                  <a:pt x="5591" y="1662"/>
                  <a:pt x="5586" y="1657"/>
                  <a:pt x="5586" y="1650"/>
                </a:cubicBezTo>
                <a:cubicBezTo>
                  <a:pt x="5586" y="1644"/>
                  <a:pt x="5591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0" y="1638"/>
                  <a:pt x="6066" y="1644"/>
                  <a:pt x="6066" y="1650"/>
                </a:cubicBezTo>
                <a:cubicBezTo>
                  <a:pt x="6066" y="1657"/>
                  <a:pt x="6060" y="1662"/>
                  <a:pt x="6054" y="1662"/>
                </a:cubicBezTo>
                <a:lnTo>
                  <a:pt x="5886" y="1662"/>
                </a:lnTo>
                <a:cubicBezTo>
                  <a:pt x="5879" y="1662"/>
                  <a:pt x="5874" y="1657"/>
                  <a:pt x="5874" y="1650"/>
                </a:cubicBezTo>
                <a:cubicBezTo>
                  <a:pt x="5874" y="1644"/>
                  <a:pt x="5879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8" y="1638"/>
                  <a:pt x="6354" y="1644"/>
                  <a:pt x="6354" y="1650"/>
                </a:cubicBezTo>
                <a:cubicBezTo>
                  <a:pt x="6354" y="1657"/>
                  <a:pt x="6348" y="1662"/>
                  <a:pt x="6342" y="1662"/>
                </a:cubicBezTo>
                <a:lnTo>
                  <a:pt x="6174" y="1662"/>
                </a:lnTo>
                <a:cubicBezTo>
                  <a:pt x="6167" y="1662"/>
                  <a:pt x="6162" y="1657"/>
                  <a:pt x="6162" y="1650"/>
                </a:cubicBezTo>
                <a:cubicBezTo>
                  <a:pt x="6162" y="1644"/>
                  <a:pt x="6167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6" y="1638"/>
                  <a:pt x="6642" y="1644"/>
                  <a:pt x="6642" y="1650"/>
                </a:cubicBezTo>
                <a:cubicBezTo>
                  <a:pt x="6642" y="1657"/>
                  <a:pt x="6636" y="1662"/>
                  <a:pt x="6630" y="1662"/>
                </a:cubicBezTo>
                <a:lnTo>
                  <a:pt x="6462" y="1662"/>
                </a:lnTo>
                <a:cubicBezTo>
                  <a:pt x="6455" y="1662"/>
                  <a:pt x="6450" y="1657"/>
                  <a:pt x="6450" y="1650"/>
                </a:cubicBezTo>
                <a:cubicBezTo>
                  <a:pt x="6450" y="1644"/>
                  <a:pt x="6455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8"/>
                  <a:pt x="6845" y="1572"/>
                  <a:pt x="6852" y="1572"/>
                </a:cubicBezTo>
                <a:cubicBezTo>
                  <a:pt x="6858" y="1572"/>
                  <a:pt x="6864" y="1578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8" y="1662"/>
                  <a:pt x="6852" y="1662"/>
                </a:cubicBezTo>
                <a:lnTo>
                  <a:pt x="6750" y="1662"/>
                </a:lnTo>
                <a:cubicBezTo>
                  <a:pt x="6743" y="1662"/>
                  <a:pt x="6738" y="1657"/>
                  <a:pt x="6738" y="1650"/>
                </a:cubicBezTo>
                <a:cubicBezTo>
                  <a:pt x="6738" y="1644"/>
                  <a:pt x="6743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90"/>
                  <a:pt x="6845" y="1284"/>
                  <a:pt x="6852" y="1284"/>
                </a:cubicBezTo>
                <a:cubicBezTo>
                  <a:pt x="6858" y="1284"/>
                  <a:pt x="6864" y="1290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8" y="1476"/>
                  <a:pt x="6852" y="1476"/>
                </a:cubicBezTo>
                <a:cubicBezTo>
                  <a:pt x="6845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2"/>
                  <a:pt x="6845" y="996"/>
                  <a:pt x="6852" y="996"/>
                </a:cubicBezTo>
                <a:cubicBezTo>
                  <a:pt x="6858" y="996"/>
                  <a:pt x="6864" y="1002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8" y="1188"/>
                  <a:pt x="6852" y="1188"/>
                </a:cubicBezTo>
                <a:cubicBezTo>
                  <a:pt x="6845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4"/>
                  <a:pt x="6845" y="708"/>
                  <a:pt x="6852" y="708"/>
                </a:cubicBezTo>
                <a:cubicBezTo>
                  <a:pt x="6858" y="708"/>
                  <a:pt x="6864" y="714"/>
                  <a:pt x="6864" y="720"/>
                </a:cubicBezTo>
                <a:lnTo>
                  <a:pt x="6864" y="888"/>
                </a:lnTo>
                <a:cubicBezTo>
                  <a:pt x="6864" y="895"/>
                  <a:pt x="6858" y="900"/>
                  <a:pt x="6852" y="900"/>
                </a:cubicBezTo>
                <a:cubicBezTo>
                  <a:pt x="6845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6"/>
                  <a:pt x="6845" y="420"/>
                  <a:pt x="6852" y="420"/>
                </a:cubicBezTo>
                <a:cubicBezTo>
                  <a:pt x="6858" y="420"/>
                  <a:pt x="6864" y="426"/>
                  <a:pt x="6864" y="432"/>
                </a:cubicBezTo>
                <a:lnTo>
                  <a:pt x="6864" y="600"/>
                </a:lnTo>
                <a:cubicBezTo>
                  <a:pt x="6864" y="607"/>
                  <a:pt x="6858" y="612"/>
                  <a:pt x="6852" y="612"/>
                </a:cubicBezTo>
                <a:cubicBezTo>
                  <a:pt x="6845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8"/>
                  <a:pt x="6845" y="132"/>
                  <a:pt x="6852" y="132"/>
                </a:cubicBezTo>
                <a:cubicBezTo>
                  <a:pt x="6858" y="132"/>
                  <a:pt x="6864" y="138"/>
                  <a:pt x="6864" y="144"/>
                </a:cubicBezTo>
                <a:lnTo>
                  <a:pt x="6864" y="312"/>
                </a:lnTo>
                <a:cubicBezTo>
                  <a:pt x="6864" y="319"/>
                  <a:pt x="6858" y="324"/>
                  <a:pt x="6852" y="324"/>
                </a:cubicBezTo>
                <a:cubicBezTo>
                  <a:pt x="6845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89" y="24"/>
                  <a:pt x="6684" y="19"/>
                  <a:pt x="6684" y="12"/>
                </a:cubicBezTo>
                <a:cubicBezTo>
                  <a:pt x="6684" y="6"/>
                  <a:pt x="6689" y="0"/>
                  <a:pt x="6696" y="0"/>
                </a:cubicBezTo>
                <a:lnTo>
                  <a:pt x="6852" y="0"/>
                </a:lnTo>
                <a:cubicBezTo>
                  <a:pt x="6858" y="0"/>
                  <a:pt x="6864" y="6"/>
                  <a:pt x="6864" y="12"/>
                </a:cubicBezTo>
                <a:lnTo>
                  <a:pt x="6864" y="24"/>
                </a:lnTo>
                <a:cubicBezTo>
                  <a:pt x="6864" y="31"/>
                  <a:pt x="6858" y="36"/>
                  <a:pt x="6852" y="36"/>
                </a:cubicBezTo>
                <a:cubicBezTo>
                  <a:pt x="6845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1" y="24"/>
                  <a:pt x="6396" y="19"/>
                  <a:pt x="6396" y="12"/>
                </a:cubicBezTo>
                <a:cubicBezTo>
                  <a:pt x="6396" y="6"/>
                  <a:pt x="6401" y="0"/>
                  <a:pt x="6408" y="0"/>
                </a:cubicBezTo>
                <a:lnTo>
                  <a:pt x="6576" y="0"/>
                </a:lnTo>
                <a:cubicBezTo>
                  <a:pt x="6582" y="0"/>
                  <a:pt x="6588" y="6"/>
                  <a:pt x="6588" y="12"/>
                </a:cubicBezTo>
                <a:cubicBezTo>
                  <a:pt x="6588" y="19"/>
                  <a:pt x="6582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3" y="24"/>
                  <a:pt x="6108" y="19"/>
                  <a:pt x="6108" y="12"/>
                </a:cubicBezTo>
                <a:cubicBezTo>
                  <a:pt x="6108" y="6"/>
                  <a:pt x="6113" y="0"/>
                  <a:pt x="6120" y="0"/>
                </a:cubicBezTo>
                <a:lnTo>
                  <a:pt x="6288" y="0"/>
                </a:lnTo>
                <a:cubicBezTo>
                  <a:pt x="6294" y="0"/>
                  <a:pt x="6300" y="6"/>
                  <a:pt x="6300" y="12"/>
                </a:cubicBezTo>
                <a:cubicBezTo>
                  <a:pt x="6300" y="19"/>
                  <a:pt x="6294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5" y="24"/>
                  <a:pt x="5820" y="19"/>
                  <a:pt x="5820" y="12"/>
                </a:cubicBezTo>
                <a:cubicBezTo>
                  <a:pt x="5820" y="6"/>
                  <a:pt x="5825" y="0"/>
                  <a:pt x="5832" y="0"/>
                </a:cubicBezTo>
                <a:lnTo>
                  <a:pt x="6000" y="0"/>
                </a:lnTo>
                <a:cubicBezTo>
                  <a:pt x="6006" y="0"/>
                  <a:pt x="6012" y="6"/>
                  <a:pt x="6012" y="12"/>
                </a:cubicBezTo>
                <a:cubicBezTo>
                  <a:pt x="6012" y="19"/>
                  <a:pt x="6006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7" y="24"/>
                  <a:pt x="5532" y="19"/>
                  <a:pt x="5532" y="12"/>
                </a:cubicBezTo>
                <a:cubicBezTo>
                  <a:pt x="5532" y="6"/>
                  <a:pt x="5537" y="0"/>
                  <a:pt x="5544" y="0"/>
                </a:cubicBezTo>
                <a:lnTo>
                  <a:pt x="5712" y="0"/>
                </a:lnTo>
                <a:cubicBezTo>
                  <a:pt x="5718" y="0"/>
                  <a:pt x="5724" y="6"/>
                  <a:pt x="5724" y="12"/>
                </a:cubicBezTo>
                <a:cubicBezTo>
                  <a:pt x="5724" y="19"/>
                  <a:pt x="5718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49" y="24"/>
                  <a:pt x="5244" y="19"/>
                  <a:pt x="5244" y="12"/>
                </a:cubicBezTo>
                <a:cubicBezTo>
                  <a:pt x="5244" y="6"/>
                  <a:pt x="5249" y="0"/>
                  <a:pt x="5256" y="0"/>
                </a:cubicBezTo>
                <a:lnTo>
                  <a:pt x="5424" y="0"/>
                </a:lnTo>
                <a:cubicBezTo>
                  <a:pt x="5430" y="0"/>
                  <a:pt x="5436" y="6"/>
                  <a:pt x="5436" y="12"/>
                </a:cubicBezTo>
                <a:cubicBezTo>
                  <a:pt x="5436" y="19"/>
                  <a:pt x="5430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1" y="24"/>
                  <a:pt x="4956" y="19"/>
                  <a:pt x="4956" y="12"/>
                </a:cubicBezTo>
                <a:cubicBezTo>
                  <a:pt x="4956" y="6"/>
                  <a:pt x="4961" y="0"/>
                  <a:pt x="4968" y="0"/>
                </a:cubicBezTo>
                <a:lnTo>
                  <a:pt x="5136" y="0"/>
                </a:lnTo>
                <a:cubicBezTo>
                  <a:pt x="5142" y="0"/>
                  <a:pt x="5148" y="6"/>
                  <a:pt x="5148" y="12"/>
                </a:cubicBezTo>
                <a:cubicBezTo>
                  <a:pt x="5148" y="19"/>
                  <a:pt x="5142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3" y="24"/>
                  <a:pt x="4668" y="19"/>
                  <a:pt x="4668" y="12"/>
                </a:cubicBezTo>
                <a:cubicBezTo>
                  <a:pt x="4668" y="6"/>
                  <a:pt x="4673" y="0"/>
                  <a:pt x="4680" y="0"/>
                </a:cubicBezTo>
                <a:lnTo>
                  <a:pt x="4848" y="0"/>
                </a:lnTo>
                <a:cubicBezTo>
                  <a:pt x="4854" y="0"/>
                  <a:pt x="4860" y="6"/>
                  <a:pt x="4860" y="12"/>
                </a:cubicBezTo>
                <a:cubicBezTo>
                  <a:pt x="4860" y="19"/>
                  <a:pt x="4854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5" y="24"/>
                  <a:pt x="4380" y="19"/>
                  <a:pt x="4380" y="12"/>
                </a:cubicBezTo>
                <a:cubicBezTo>
                  <a:pt x="4380" y="6"/>
                  <a:pt x="4385" y="0"/>
                  <a:pt x="4392" y="0"/>
                </a:cubicBezTo>
                <a:lnTo>
                  <a:pt x="4560" y="0"/>
                </a:lnTo>
                <a:cubicBezTo>
                  <a:pt x="4566" y="0"/>
                  <a:pt x="4572" y="6"/>
                  <a:pt x="4572" y="12"/>
                </a:cubicBezTo>
                <a:cubicBezTo>
                  <a:pt x="4572" y="19"/>
                  <a:pt x="4566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7" y="24"/>
                  <a:pt x="4092" y="19"/>
                  <a:pt x="4092" y="12"/>
                </a:cubicBezTo>
                <a:cubicBezTo>
                  <a:pt x="4092" y="6"/>
                  <a:pt x="4097" y="0"/>
                  <a:pt x="4104" y="0"/>
                </a:cubicBezTo>
                <a:lnTo>
                  <a:pt x="4272" y="0"/>
                </a:lnTo>
                <a:cubicBezTo>
                  <a:pt x="4278" y="0"/>
                  <a:pt x="4284" y="6"/>
                  <a:pt x="4284" y="12"/>
                </a:cubicBezTo>
                <a:cubicBezTo>
                  <a:pt x="4284" y="19"/>
                  <a:pt x="4278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09" y="24"/>
                  <a:pt x="3804" y="19"/>
                  <a:pt x="3804" y="12"/>
                </a:cubicBezTo>
                <a:cubicBezTo>
                  <a:pt x="3804" y="6"/>
                  <a:pt x="3809" y="0"/>
                  <a:pt x="3816" y="0"/>
                </a:cubicBezTo>
                <a:lnTo>
                  <a:pt x="3984" y="0"/>
                </a:lnTo>
                <a:cubicBezTo>
                  <a:pt x="3990" y="0"/>
                  <a:pt x="3996" y="6"/>
                  <a:pt x="3996" y="12"/>
                </a:cubicBezTo>
                <a:cubicBezTo>
                  <a:pt x="3996" y="19"/>
                  <a:pt x="3990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1" y="24"/>
                  <a:pt x="3516" y="19"/>
                  <a:pt x="3516" y="12"/>
                </a:cubicBezTo>
                <a:cubicBezTo>
                  <a:pt x="3516" y="6"/>
                  <a:pt x="3521" y="0"/>
                  <a:pt x="3528" y="0"/>
                </a:cubicBezTo>
                <a:lnTo>
                  <a:pt x="3696" y="0"/>
                </a:lnTo>
                <a:cubicBezTo>
                  <a:pt x="3702" y="0"/>
                  <a:pt x="3708" y="6"/>
                  <a:pt x="3708" y="12"/>
                </a:cubicBezTo>
                <a:cubicBezTo>
                  <a:pt x="3708" y="19"/>
                  <a:pt x="3702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3" y="24"/>
                  <a:pt x="3228" y="19"/>
                  <a:pt x="3228" y="12"/>
                </a:cubicBezTo>
                <a:cubicBezTo>
                  <a:pt x="3228" y="6"/>
                  <a:pt x="3233" y="0"/>
                  <a:pt x="3240" y="0"/>
                </a:cubicBezTo>
                <a:lnTo>
                  <a:pt x="3408" y="0"/>
                </a:lnTo>
                <a:cubicBezTo>
                  <a:pt x="3414" y="0"/>
                  <a:pt x="3420" y="6"/>
                  <a:pt x="3420" y="12"/>
                </a:cubicBezTo>
                <a:cubicBezTo>
                  <a:pt x="3420" y="19"/>
                  <a:pt x="3414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5" y="24"/>
                  <a:pt x="2940" y="19"/>
                  <a:pt x="2940" y="12"/>
                </a:cubicBezTo>
                <a:cubicBezTo>
                  <a:pt x="2940" y="6"/>
                  <a:pt x="2945" y="0"/>
                  <a:pt x="2952" y="0"/>
                </a:cubicBezTo>
                <a:lnTo>
                  <a:pt x="3120" y="0"/>
                </a:lnTo>
                <a:cubicBezTo>
                  <a:pt x="3126" y="0"/>
                  <a:pt x="3132" y="6"/>
                  <a:pt x="3132" y="12"/>
                </a:cubicBezTo>
                <a:cubicBezTo>
                  <a:pt x="3132" y="19"/>
                  <a:pt x="3126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7" y="24"/>
                  <a:pt x="2652" y="19"/>
                  <a:pt x="2652" y="12"/>
                </a:cubicBezTo>
                <a:cubicBezTo>
                  <a:pt x="2652" y="6"/>
                  <a:pt x="2657" y="0"/>
                  <a:pt x="2664" y="0"/>
                </a:cubicBezTo>
                <a:lnTo>
                  <a:pt x="2832" y="0"/>
                </a:lnTo>
                <a:cubicBezTo>
                  <a:pt x="2838" y="0"/>
                  <a:pt x="2844" y="6"/>
                  <a:pt x="2844" y="12"/>
                </a:cubicBezTo>
                <a:cubicBezTo>
                  <a:pt x="2844" y="19"/>
                  <a:pt x="2838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69" y="24"/>
                  <a:pt x="2364" y="19"/>
                  <a:pt x="2364" y="12"/>
                </a:cubicBezTo>
                <a:cubicBezTo>
                  <a:pt x="2364" y="6"/>
                  <a:pt x="2369" y="0"/>
                  <a:pt x="2376" y="0"/>
                </a:cubicBezTo>
                <a:lnTo>
                  <a:pt x="2544" y="0"/>
                </a:lnTo>
                <a:cubicBezTo>
                  <a:pt x="2550" y="0"/>
                  <a:pt x="2556" y="6"/>
                  <a:pt x="2556" y="12"/>
                </a:cubicBezTo>
                <a:cubicBezTo>
                  <a:pt x="2556" y="19"/>
                  <a:pt x="2550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1" y="24"/>
                  <a:pt x="2076" y="19"/>
                  <a:pt x="2076" y="12"/>
                </a:cubicBezTo>
                <a:cubicBezTo>
                  <a:pt x="2076" y="6"/>
                  <a:pt x="2081" y="0"/>
                  <a:pt x="2088" y="0"/>
                </a:cubicBezTo>
                <a:lnTo>
                  <a:pt x="2256" y="0"/>
                </a:lnTo>
                <a:cubicBezTo>
                  <a:pt x="2262" y="0"/>
                  <a:pt x="2268" y="6"/>
                  <a:pt x="2268" y="12"/>
                </a:cubicBezTo>
                <a:cubicBezTo>
                  <a:pt x="2268" y="19"/>
                  <a:pt x="2262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3" y="24"/>
                  <a:pt x="1788" y="19"/>
                  <a:pt x="1788" y="12"/>
                </a:cubicBezTo>
                <a:cubicBezTo>
                  <a:pt x="1788" y="6"/>
                  <a:pt x="1793" y="0"/>
                  <a:pt x="1800" y="0"/>
                </a:cubicBezTo>
                <a:lnTo>
                  <a:pt x="1968" y="0"/>
                </a:lnTo>
                <a:cubicBezTo>
                  <a:pt x="1974" y="0"/>
                  <a:pt x="1980" y="6"/>
                  <a:pt x="1980" y="12"/>
                </a:cubicBezTo>
                <a:cubicBezTo>
                  <a:pt x="1980" y="19"/>
                  <a:pt x="1974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5" y="24"/>
                  <a:pt x="1500" y="19"/>
                  <a:pt x="1500" y="12"/>
                </a:cubicBezTo>
                <a:cubicBezTo>
                  <a:pt x="1500" y="6"/>
                  <a:pt x="1505" y="0"/>
                  <a:pt x="1512" y="0"/>
                </a:cubicBezTo>
                <a:lnTo>
                  <a:pt x="1680" y="0"/>
                </a:lnTo>
                <a:cubicBezTo>
                  <a:pt x="1686" y="0"/>
                  <a:pt x="1692" y="6"/>
                  <a:pt x="1692" y="12"/>
                </a:cubicBezTo>
                <a:cubicBezTo>
                  <a:pt x="1692" y="19"/>
                  <a:pt x="1686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7" y="24"/>
                  <a:pt x="1212" y="19"/>
                  <a:pt x="1212" y="12"/>
                </a:cubicBezTo>
                <a:cubicBezTo>
                  <a:pt x="1212" y="6"/>
                  <a:pt x="1217" y="0"/>
                  <a:pt x="1224" y="0"/>
                </a:cubicBezTo>
                <a:lnTo>
                  <a:pt x="1392" y="0"/>
                </a:lnTo>
                <a:cubicBezTo>
                  <a:pt x="1398" y="0"/>
                  <a:pt x="1404" y="6"/>
                  <a:pt x="1404" y="12"/>
                </a:cubicBezTo>
                <a:cubicBezTo>
                  <a:pt x="1404" y="19"/>
                  <a:pt x="1398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29" y="24"/>
                  <a:pt x="924" y="19"/>
                  <a:pt x="924" y="12"/>
                </a:cubicBezTo>
                <a:cubicBezTo>
                  <a:pt x="924" y="6"/>
                  <a:pt x="929" y="0"/>
                  <a:pt x="936" y="0"/>
                </a:cubicBezTo>
                <a:lnTo>
                  <a:pt x="1104" y="0"/>
                </a:lnTo>
                <a:cubicBezTo>
                  <a:pt x="1110" y="0"/>
                  <a:pt x="1116" y="6"/>
                  <a:pt x="1116" y="12"/>
                </a:cubicBezTo>
                <a:cubicBezTo>
                  <a:pt x="1116" y="19"/>
                  <a:pt x="1110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1" y="24"/>
                  <a:pt x="636" y="19"/>
                  <a:pt x="636" y="12"/>
                </a:cubicBezTo>
                <a:cubicBezTo>
                  <a:pt x="636" y="6"/>
                  <a:pt x="641" y="0"/>
                  <a:pt x="648" y="0"/>
                </a:cubicBezTo>
                <a:lnTo>
                  <a:pt x="816" y="0"/>
                </a:lnTo>
                <a:cubicBezTo>
                  <a:pt x="822" y="0"/>
                  <a:pt x="828" y="6"/>
                  <a:pt x="828" y="12"/>
                </a:cubicBezTo>
                <a:cubicBezTo>
                  <a:pt x="828" y="19"/>
                  <a:pt x="822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3" y="24"/>
                  <a:pt x="348" y="19"/>
                  <a:pt x="348" y="12"/>
                </a:cubicBezTo>
                <a:cubicBezTo>
                  <a:pt x="348" y="6"/>
                  <a:pt x="353" y="0"/>
                  <a:pt x="360" y="0"/>
                </a:cubicBezTo>
                <a:lnTo>
                  <a:pt x="528" y="0"/>
                </a:lnTo>
                <a:cubicBezTo>
                  <a:pt x="534" y="0"/>
                  <a:pt x="540" y="6"/>
                  <a:pt x="540" y="12"/>
                </a:cubicBezTo>
                <a:cubicBezTo>
                  <a:pt x="540" y="19"/>
                  <a:pt x="534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5" y="24"/>
                  <a:pt x="60" y="19"/>
                  <a:pt x="60" y="12"/>
                </a:cubicBezTo>
                <a:cubicBezTo>
                  <a:pt x="60" y="6"/>
                  <a:pt x="65" y="0"/>
                  <a:pt x="72" y="0"/>
                </a:cubicBezTo>
                <a:lnTo>
                  <a:pt x="240" y="0"/>
                </a:lnTo>
                <a:cubicBezTo>
                  <a:pt x="246" y="0"/>
                  <a:pt x="252" y="6"/>
                  <a:pt x="252" y="12"/>
                </a:cubicBezTo>
                <a:cubicBezTo>
                  <a:pt x="252" y="19"/>
                  <a:pt x="246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72">
            <a:extLst>
              <a:ext uri="{FF2B5EF4-FFF2-40B4-BE49-F238E27FC236}">
                <a16:creationId xmlns:a16="http://schemas.microsoft.com/office/drawing/2014/main" id="{3DFAA30D-E980-42D2-B130-36DF63120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2581" y="3066604"/>
            <a:ext cx="2381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3">
            <a:extLst>
              <a:ext uri="{FF2B5EF4-FFF2-40B4-BE49-F238E27FC236}">
                <a16:creationId xmlns:a16="http://schemas.microsoft.com/office/drawing/2014/main" id="{DC8CC8A2-2E1B-4A02-A513-78F2DBF3A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3556" y="30666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74">
            <a:extLst>
              <a:ext uri="{FF2B5EF4-FFF2-40B4-BE49-F238E27FC236}">
                <a16:creationId xmlns:a16="http://schemas.microsoft.com/office/drawing/2014/main" id="{6E619712-C12D-4A34-AE7E-C52B6EDE9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8306" y="1709291"/>
            <a:ext cx="2222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75">
            <a:extLst>
              <a:ext uri="{FF2B5EF4-FFF2-40B4-BE49-F238E27FC236}">
                <a16:creationId xmlns:a16="http://schemas.microsoft.com/office/drawing/2014/main" id="{19CA5196-9345-407B-BDF8-A1B4B4793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3406" y="1709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76">
            <a:extLst>
              <a:ext uri="{FF2B5EF4-FFF2-40B4-BE49-F238E27FC236}">
                <a16:creationId xmlns:a16="http://schemas.microsoft.com/office/drawing/2014/main" id="{1F98946D-1F64-47C3-A8EB-8C6B7BD8D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1981" y="1709291"/>
            <a:ext cx="3762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77">
            <a:extLst>
              <a:ext uri="{FF2B5EF4-FFF2-40B4-BE49-F238E27FC236}">
                <a16:creationId xmlns:a16="http://schemas.microsoft.com/office/drawing/2014/main" id="{51375069-0241-4FC0-8D8D-455EDBA02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093" y="4063254"/>
            <a:ext cx="935038" cy="23701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78">
            <a:extLst>
              <a:ext uri="{FF2B5EF4-FFF2-40B4-BE49-F238E27FC236}">
                <a16:creationId xmlns:a16="http://schemas.microsoft.com/office/drawing/2014/main" id="{DF12A4C0-D77E-4B0D-B388-B0026B40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093" y="4063254"/>
            <a:ext cx="935038" cy="23701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79">
            <a:extLst>
              <a:ext uri="{FF2B5EF4-FFF2-40B4-BE49-F238E27FC236}">
                <a16:creationId xmlns:a16="http://schemas.microsoft.com/office/drawing/2014/main" id="{48E7959E-A635-41C8-AFCD-8BA214143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568" y="4212479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80">
            <a:extLst>
              <a:ext uri="{FF2B5EF4-FFF2-40B4-BE49-F238E27FC236}">
                <a16:creationId xmlns:a16="http://schemas.microsoft.com/office/drawing/2014/main" id="{330B9196-9FA8-40F8-8C91-A8596C843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568" y="4212479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81">
            <a:extLst>
              <a:ext uri="{FF2B5EF4-FFF2-40B4-BE49-F238E27FC236}">
                <a16:creationId xmlns:a16="http://schemas.microsoft.com/office/drawing/2014/main" id="{8CC9BACE-BA81-4F8C-A111-F69EBF7E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6693" y="4461716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2">
            <a:extLst>
              <a:ext uri="{FF2B5EF4-FFF2-40B4-BE49-F238E27FC236}">
                <a16:creationId xmlns:a16="http://schemas.microsoft.com/office/drawing/2014/main" id="{ED7D6BF3-9A3A-4F5C-AFAF-59E62BD1A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1468" y="4461716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83">
            <a:extLst>
              <a:ext uri="{FF2B5EF4-FFF2-40B4-BE49-F238E27FC236}">
                <a16:creationId xmlns:a16="http://schemas.microsoft.com/office/drawing/2014/main" id="{D9BC8411-5119-456D-B9C2-41EF8A9A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0681" y="4461716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84">
            <a:extLst>
              <a:ext uri="{FF2B5EF4-FFF2-40B4-BE49-F238E27FC236}">
                <a16:creationId xmlns:a16="http://schemas.microsoft.com/office/drawing/2014/main" id="{F69C99B0-AD8F-49DF-9B14-1F0DB4E00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081" y="4461716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85">
            <a:extLst>
              <a:ext uri="{FF2B5EF4-FFF2-40B4-BE49-F238E27FC236}">
                <a16:creationId xmlns:a16="http://schemas.microsoft.com/office/drawing/2014/main" id="{EC1FE970-3B37-4B3F-B0BB-6C8ABFC42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18" y="5001466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86">
            <a:extLst>
              <a:ext uri="{FF2B5EF4-FFF2-40B4-BE49-F238E27FC236}">
                <a16:creationId xmlns:a16="http://schemas.microsoft.com/office/drawing/2014/main" id="{0AD41ACB-D0A3-46C9-9F52-D51171910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618" y="5001466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87">
            <a:extLst>
              <a:ext uri="{FF2B5EF4-FFF2-40B4-BE49-F238E27FC236}">
                <a16:creationId xmlns:a16="http://schemas.microsoft.com/office/drawing/2014/main" id="{4E6046CF-6972-48B0-926F-BBA158BE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156" y="5250704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88">
            <a:extLst>
              <a:ext uri="{FF2B5EF4-FFF2-40B4-BE49-F238E27FC236}">
                <a16:creationId xmlns:a16="http://schemas.microsoft.com/office/drawing/2014/main" id="{A080CC02-919F-4967-9321-2001C6380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0518" y="52507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89">
            <a:extLst>
              <a:ext uri="{FF2B5EF4-FFF2-40B4-BE49-F238E27FC236}">
                <a16:creationId xmlns:a16="http://schemas.microsoft.com/office/drawing/2014/main" id="{5474CF7E-DE1A-46B5-8CFA-76569A33B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9731" y="5250704"/>
            <a:ext cx="76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90">
            <a:extLst>
              <a:ext uri="{FF2B5EF4-FFF2-40B4-BE49-F238E27FC236}">
                <a16:creationId xmlns:a16="http://schemas.microsoft.com/office/drawing/2014/main" id="{3BB4EE24-4515-4648-A5DB-575B9B4C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543" y="525070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1">
            <a:extLst>
              <a:ext uri="{FF2B5EF4-FFF2-40B4-BE49-F238E27FC236}">
                <a16:creationId xmlns:a16="http://schemas.microsoft.com/office/drawing/2014/main" id="{021B4BA6-5D36-4399-A3D7-F0E856FA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793" y="3796554"/>
            <a:ext cx="4000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92">
            <a:extLst>
              <a:ext uri="{FF2B5EF4-FFF2-40B4-BE49-F238E27FC236}">
                <a16:creationId xmlns:a16="http://schemas.microsoft.com/office/drawing/2014/main" id="{04B1F692-08C7-4D87-AA3E-6889A2FFE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168" y="37965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93">
            <a:extLst>
              <a:ext uri="{FF2B5EF4-FFF2-40B4-BE49-F238E27FC236}">
                <a16:creationId xmlns:a16="http://schemas.microsoft.com/office/drawing/2014/main" id="{BCCA87B0-18CD-4A8F-BCA0-732ED53DB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993" y="4068016"/>
            <a:ext cx="944563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94">
            <a:extLst>
              <a:ext uri="{FF2B5EF4-FFF2-40B4-BE49-F238E27FC236}">
                <a16:creationId xmlns:a16="http://schemas.microsoft.com/office/drawing/2014/main" id="{7D26ECB3-1E93-4CD0-9934-CD3F0B550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993" y="4068016"/>
            <a:ext cx="944563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95">
            <a:extLst>
              <a:ext uri="{FF2B5EF4-FFF2-40B4-BE49-F238E27FC236}">
                <a16:creationId xmlns:a16="http://schemas.microsoft.com/office/drawing/2014/main" id="{08C452F8-138D-4B11-9120-010121E89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981" y="4231529"/>
            <a:ext cx="663575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96">
            <a:extLst>
              <a:ext uri="{FF2B5EF4-FFF2-40B4-BE49-F238E27FC236}">
                <a16:creationId xmlns:a16="http://schemas.microsoft.com/office/drawing/2014/main" id="{235D2DCA-5E88-4A92-A879-2D375E562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981" y="4231529"/>
            <a:ext cx="663575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97">
            <a:extLst>
              <a:ext uri="{FF2B5EF4-FFF2-40B4-BE49-F238E27FC236}">
                <a16:creationId xmlns:a16="http://schemas.microsoft.com/office/drawing/2014/main" id="{C96895D5-424D-43E0-9174-A47C5B88A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9581" y="44156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98">
            <a:extLst>
              <a:ext uri="{FF2B5EF4-FFF2-40B4-BE49-F238E27FC236}">
                <a16:creationId xmlns:a16="http://schemas.microsoft.com/office/drawing/2014/main" id="{F72F0A09-61EB-4F0B-93CD-D7ACC365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93" y="441567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99">
            <a:extLst>
              <a:ext uri="{FF2B5EF4-FFF2-40B4-BE49-F238E27FC236}">
                <a16:creationId xmlns:a16="http://schemas.microsoft.com/office/drawing/2014/main" id="{76DAC822-EC65-4E79-90FB-7A6456E19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356" y="4415679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100">
            <a:extLst>
              <a:ext uri="{FF2B5EF4-FFF2-40B4-BE49-F238E27FC236}">
                <a16:creationId xmlns:a16="http://schemas.microsoft.com/office/drawing/2014/main" id="{7D9A4D3E-2497-4EE3-8440-7E3E7AF6B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456" y="3867991"/>
            <a:ext cx="2206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101">
            <a:extLst>
              <a:ext uri="{FF2B5EF4-FFF2-40B4-BE49-F238E27FC236}">
                <a16:creationId xmlns:a16="http://schemas.microsoft.com/office/drawing/2014/main" id="{B40F4C8D-56E0-4795-A8D9-5A1DA9C12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8968" y="38679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2">
            <a:extLst>
              <a:ext uri="{FF2B5EF4-FFF2-40B4-BE49-F238E27FC236}">
                <a16:creationId xmlns:a16="http://schemas.microsoft.com/office/drawing/2014/main" id="{CA081627-E1E4-46BD-9D8C-8B591D93B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131" y="3867991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Line 103">
            <a:extLst>
              <a:ext uri="{FF2B5EF4-FFF2-40B4-BE49-F238E27FC236}">
                <a16:creationId xmlns:a16="http://schemas.microsoft.com/office/drawing/2014/main" id="{F9EB49E3-B986-451E-BA80-B89B80B607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6131" y="4401391"/>
            <a:ext cx="1924050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4">
            <a:extLst>
              <a:ext uri="{FF2B5EF4-FFF2-40B4-BE49-F238E27FC236}">
                <a16:creationId xmlns:a16="http://schemas.microsoft.com/office/drawing/2014/main" id="{5B1D9EDA-F716-4FF2-B8AA-391912F88A06}"/>
              </a:ext>
            </a:extLst>
          </p:cNvPr>
          <p:cNvSpPr>
            <a:spLocks/>
          </p:cNvSpPr>
          <p:nvPr/>
        </p:nvSpPr>
        <p:spPr bwMode="auto">
          <a:xfrm>
            <a:off x="5876131" y="4374404"/>
            <a:ext cx="26988" cy="53975"/>
          </a:xfrm>
          <a:custGeom>
            <a:avLst/>
            <a:gdLst>
              <a:gd name="T0" fmla="*/ 17 w 17"/>
              <a:gd name="T1" fmla="*/ 0 h 34"/>
              <a:gd name="T2" fmla="*/ 0 w 17"/>
              <a:gd name="T3" fmla="*/ 17 h 34"/>
              <a:gd name="T4" fmla="*/ 17 w 17"/>
              <a:gd name="T5" fmla="*/ 34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4">
                <a:moveTo>
                  <a:pt x="17" y="0"/>
                </a:moveTo>
                <a:lnTo>
                  <a:pt x="0" y="17"/>
                </a:lnTo>
                <a:lnTo>
                  <a:pt x="17" y="34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Line 105">
            <a:extLst>
              <a:ext uri="{FF2B5EF4-FFF2-40B4-BE49-F238E27FC236}">
                <a16:creationId xmlns:a16="http://schemas.microsoft.com/office/drawing/2014/main" id="{777AE4F3-4D73-4CD3-B2D0-A9E0BC37C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2643" y="4637929"/>
            <a:ext cx="1897063" cy="0"/>
          </a:xfrm>
          <a:prstGeom prst="lin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06">
            <a:extLst>
              <a:ext uri="{FF2B5EF4-FFF2-40B4-BE49-F238E27FC236}">
                <a16:creationId xmlns:a16="http://schemas.microsoft.com/office/drawing/2014/main" id="{03FD40EC-FEB8-44C5-A157-A11894172575}"/>
              </a:ext>
            </a:extLst>
          </p:cNvPr>
          <p:cNvSpPr>
            <a:spLocks/>
          </p:cNvSpPr>
          <p:nvPr/>
        </p:nvSpPr>
        <p:spPr bwMode="auto">
          <a:xfrm>
            <a:off x="7782718" y="4610941"/>
            <a:ext cx="26988" cy="52388"/>
          </a:xfrm>
          <a:custGeom>
            <a:avLst/>
            <a:gdLst>
              <a:gd name="T0" fmla="*/ 0 w 17"/>
              <a:gd name="T1" fmla="*/ 33 h 33"/>
              <a:gd name="T2" fmla="*/ 17 w 17"/>
              <a:gd name="T3" fmla="*/ 17 h 33"/>
              <a:gd name="T4" fmla="*/ 0 w 1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3">
                <a:moveTo>
                  <a:pt x="0" y="33"/>
                </a:moveTo>
                <a:lnTo>
                  <a:pt x="17" y="17"/>
                </a:lnTo>
                <a:lnTo>
                  <a:pt x="0" y="0"/>
                </a:lnTo>
              </a:path>
            </a:pathLst>
          </a:cu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07">
            <a:extLst>
              <a:ext uri="{FF2B5EF4-FFF2-40B4-BE49-F238E27FC236}">
                <a16:creationId xmlns:a16="http://schemas.microsoft.com/office/drawing/2014/main" id="{430B7DA5-D991-4D8D-AFB0-305F8BF3A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493" y="4099766"/>
            <a:ext cx="2698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08">
            <a:extLst>
              <a:ext uri="{FF2B5EF4-FFF2-40B4-BE49-F238E27FC236}">
                <a16:creationId xmlns:a16="http://schemas.microsoft.com/office/drawing/2014/main" id="{845AE422-830B-4A84-91D1-E6D7AE420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043" y="4099766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109">
            <a:extLst>
              <a:ext uri="{FF2B5EF4-FFF2-40B4-BE49-F238E27FC236}">
                <a16:creationId xmlns:a16="http://schemas.microsoft.com/office/drawing/2014/main" id="{E47E2E4F-D637-4089-A112-C0EF748A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206" y="4099766"/>
            <a:ext cx="8715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resetup request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110">
            <a:extLst>
              <a:ext uri="{FF2B5EF4-FFF2-40B4-BE49-F238E27FC236}">
                <a16:creationId xmlns:a16="http://schemas.microsoft.com/office/drawing/2014/main" id="{F4F3F803-4F16-4038-8E6A-EB9929D9B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1431" y="4744291"/>
            <a:ext cx="269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11">
            <a:extLst>
              <a:ext uri="{FF2B5EF4-FFF2-40B4-BE49-F238E27FC236}">
                <a16:creationId xmlns:a16="http://schemas.microsoft.com/office/drawing/2014/main" id="{7044B25D-4D60-4345-A96B-813FEA96A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981" y="4744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12">
            <a:extLst>
              <a:ext uri="{FF2B5EF4-FFF2-40B4-BE49-F238E27FC236}">
                <a16:creationId xmlns:a16="http://schemas.microsoft.com/office/drawing/2014/main" id="{6B99A568-4460-4A27-923D-59E8A223B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1143" y="4744291"/>
            <a:ext cx="9318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resetup response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Rectangle 113">
            <a:extLst>
              <a:ext uri="{FF2B5EF4-FFF2-40B4-BE49-F238E27FC236}">
                <a16:creationId xmlns:a16="http://schemas.microsoft.com/office/drawing/2014/main" id="{784671B7-9426-4442-AB98-B2A7EB12A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331" y="4988766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114">
            <a:extLst>
              <a:ext uri="{FF2B5EF4-FFF2-40B4-BE49-F238E27FC236}">
                <a16:creationId xmlns:a16="http://schemas.microsoft.com/office/drawing/2014/main" id="{3E5A010C-3A57-46CA-9327-868B8DD1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4331" y="4988766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115">
            <a:extLst>
              <a:ext uri="{FF2B5EF4-FFF2-40B4-BE49-F238E27FC236}">
                <a16:creationId xmlns:a16="http://schemas.microsoft.com/office/drawing/2014/main" id="{9D063411-5185-4FDC-AAF8-AB0514E50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418" y="517132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116">
            <a:extLst>
              <a:ext uri="{FF2B5EF4-FFF2-40B4-BE49-F238E27FC236}">
                <a16:creationId xmlns:a16="http://schemas.microsoft.com/office/drawing/2014/main" id="{3455CBDF-BFC4-4E59-98BA-6B649364F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9618" y="5171329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17">
            <a:extLst>
              <a:ext uri="{FF2B5EF4-FFF2-40B4-BE49-F238E27FC236}">
                <a16:creationId xmlns:a16="http://schemas.microsoft.com/office/drawing/2014/main" id="{16C0373E-C003-4515-AC9E-8CE78AD1F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193" y="517132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18">
            <a:extLst>
              <a:ext uri="{FF2B5EF4-FFF2-40B4-BE49-F238E27FC236}">
                <a16:creationId xmlns:a16="http://schemas.microsoft.com/office/drawing/2014/main" id="{3F27E480-A12F-4641-B0FD-2C691BB1E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6781" y="517132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119">
            <a:extLst>
              <a:ext uri="{FF2B5EF4-FFF2-40B4-BE49-F238E27FC236}">
                <a16:creationId xmlns:a16="http://schemas.microsoft.com/office/drawing/2014/main" id="{34ED2F39-FC9B-49A2-8332-F66E3FF78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06" y="5714254"/>
            <a:ext cx="696913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120">
            <a:extLst>
              <a:ext uri="{FF2B5EF4-FFF2-40B4-BE49-F238E27FC236}">
                <a16:creationId xmlns:a16="http://schemas.microsoft.com/office/drawing/2014/main" id="{7B834BE8-1D97-4BD4-BFEF-FA04A04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906" y="5714254"/>
            <a:ext cx="696913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21">
            <a:extLst>
              <a:ext uri="{FF2B5EF4-FFF2-40B4-BE49-F238E27FC236}">
                <a16:creationId xmlns:a16="http://schemas.microsoft.com/office/drawing/2014/main" id="{FE9C91C7-8C0D-42AA-BC79-A05F95B8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8443" y="5961904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2">
            <a:extLst>
              <a:ext uri="{FF2B5EF4-FFF2-40B4-BE49-F238E27FC236}">
                <a16:creationId xmlns:a16="http://schemas.microsoft.com/office/drawing/2014/main" id="{AE3C27D6-41CA-4A54-B5A3-72D9B5D9E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806" y="59619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3">
            <a:extLst>
              <a:ext uri="{FF2B5EF4-FFF2-40B4-BE49-F238E27FC236}">
                <a16:creationId xmlns:a16="http://schemas.microsoft.com/office/drawing/2014/main" id="{B1A65D2D-EEF0-4E87-BC77-BF69AE407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2431" y="5961904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24">
            <a:extLst>
              <a:ext uri="{FF2B5EF4-FFF2-40B4-BE49-F238E27FC236}">
                <a16:creationId xmlns:a16="http://schemas.microsoft.com/office/drawing/2014/main" id="{2A56633D-8E48-4C5A-BF9B-2A0BCCF59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831" y="59619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25">
            <a:extLst>
              <a:ext uri="{FF2B5EF4-FFF2-40B4-BE49-F238E27FC236}">
                <a16:creationId xmlns:a16="http://schemas.microsoft.com/office/drawing/2014/main" id="{F55FD523-C7A9-494E-B21E-4B348A43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281" y="5703141"/>
            <a:ext cx="661988" cy="490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26">
            <a:extLst>
              <a:ext uri="{FF2B5EF4-FFF2-40B4-BE49-F238E27FC236}">
                <a16:creationId xmlns:a16="http://schemas.microsoft.com/office/drawing/2014/main" id="{93B52A8C-7E66-428F-9176-F2E5AA97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281" y="5703141"/>
            <a:ext cx="661988" cy="490538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27">
            <a:extLst>
              <a:ext uri="{FF2B5EF4-FFF2-40B4-BE49-F238E27FC236}">
                <a16:creationId xmlns:a16="http://schemas.microsoft.com/office/drawing/2014/main" id="{92F34CDC-791A-42C8-9A6A-D1527B564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368" y="5887291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28">
            <a:extLst>
              <a:ext uri="{FF2B5EF4-FFF2-40B4-BE49-F238E27FC236}">
                <a16:creationId xmlns:a16="http://schemas.microsoft.com/office/drawing/2014/main" id="{99481EE2-1CBA-47AF-BC98-1DD31052F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8981" y="588729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29">
            <a:extLst>
              <a:ext uri="{FF2B5EF4-FFF2-40B4-BE49-F238E27FC236}">
                <a16:creationId xmlns:a16="http://schemas.microsoft.com/office/drawing/2014/main" id="{25C8CE40-3912-4DED-93FC-0C7F5FA56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9143" y="5887291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30">
            <a:extLst>
              <a:ext uri="{FF2B5EF4-FFF2-40B4-BE49-F238E27FC236}">
                <a16:creationId xmlns:a16="http://schemas.microsoft.com/office/drawing/2014/main" id="{1E6ADEA4-24A8-4835-BE8A-6F6135E2B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7731" y="58872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8" name="Rectangle 131">
            <a:extLst>
              <a:ext uri="{FF2B5EF4-FFF2-40B4-BE49-F238E27FC236}">
                <a16:creationId xmlns:a16="http://schemas.microsoft.com/office/drawing/2014/main" id="{A9F1B3DF-075E-48F3-A562-9DBA1B88A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" y="4028329"/>
            <a:ext cx="935038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132">
            <a:extLst>
              <a:ext uri="{FF2B5EF4-FFF2-40B4-BE49-F238E27FC236}">
                <a16:creationId xmlns:a16="http://schemas.microsoft.com/office/drawing/2014/main" id="{66CCD678-4D53-4D11-BFD7-CAB116693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" y="4028329"/>
            <a:ext cx="935038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133">
            <a:extLst>
              <a:ext uri="{FF2B5EF4-FFF2-40B4-BE49-F238E27FC236}">
                <a16:creationId xmlns:a16="http://schemas.microsoft.com/office/drawing/2014/main" id="{1512B1EF-FE8C-44B9-8F50-C7EE77ED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" y="4179141"/>
            <a:ext cx="698500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134">
            <a:extLst>
              <a:ext uri="{FF2B5EF4-FFF2-40B4-BE49-F238E27FC236}">
                <a16:creationId xmlns:a16="http://schemas.microsoft.com/office/drawing/2014/main" id="{1C38338C-DA60-4410-97CA-6130EC594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06" y="4179141"/>
            <a:ext cx="698500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135">
            <a:extLst>
              <a:ext uri="{FF2B5EF4-FFF2-40B4-BE49-F238E27FC236}">
                <a16:creationId xmlns:a16="http://schemas.microsoft.com/office/drawing/2014/main" id="{0C3FD4A5-B284-4112-A37E-0EFC62B13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831" y="4425204"/>
            <a:ext cx="1651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Rectangle 136">
            <a:extLst>
              <a:ext uri="{FF2B5EF4-FFF2-40B4-BE49-F238E27FC236}">
                <a16:creationId xmlns:a16="http://schemas.microsoft.com/office/drawing/2014/main" id="{6B61CF60-43B7-4346-B7DB-DF4236387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606" y="4425204"/>
            <a:ext cx="1063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Rectangle 137">
            <a:extLst>
              <a:ext uri="{FF2B5EF4-FFF2-40B4-BE49-F238E27FC236}">
                <a16:creationId xmlns:a16="http://schemas.microsoft.com/office/drawing/2014/main" id="{A39166BE-B41F-44D4-B48F-41B7B6080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818" y="4425204"/>
            <a:ext cx="777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38">
            <a:extLst>
              <a:ext uri="{FF2B5EF4-FFF2-40B4-BE49-F238E27FC236}">
                <a16:creationId xmlns:a16="http://schemas.microsoft.com/office/drawing/2014/main" id="{44A7E7C7-EFA9-4CC2-9540-EBDAB1EB2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8" y="4425204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39">
            <a:extLst>
              <a:ext uri="{FF2B5EF4-FFF2-40B4-BE49-F238E27FC236}">
                <a16:creationId xmlns:a16="http://schemas.microsoft.com/office/drawing/2014/main" id="{35CDC0EB-EA01-40CA-AD90-AC015E2FF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" y="4966541"/>
            <a:ext cx="698500" cy="620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E5D69D3B-DD4D-4C16-8879-8E78BC6BD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56" y="4966541"/>
            <a:ext cx="698500" cy="62071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41">
            <a:extLst>
              <a:ext uri="{FF2B5EF4-FFF2-40B4-BE49-F238E27FC236}">
                <a16:creationId xmlns:a16="http://schemas.microsoft.com/office/drawing/2014/main" id="{81EC9988-6EB0-4D3D-BECF-2BE0EF51D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" y="5214191"/>
            <a:ext cx="1666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142">
            <a:extLst>
              <a:ext uri="{FF2B5EF4-FFF2-40B4-BE49-F238E27FC236}">
                <a16:creationId xmlns:a16="http://schemas.microsoft.com/office/drawing/2014/main" id="{7E012C3E-B8AA-4E6D-B8C5-1E8B98323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656" y="52141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43">
            <a:extLst>
              <a:ext uri="{FF2B5EF4-FFF2-40B4-BE49-F238E27FC236}">
                <a16:creationId xmlns:a16="http://schemas.microsoft.com/office/drawing/2014/main" id="{A5972FF1-B5B1-4D30-96A9-042E769CE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868" y="5214191"/>
            <a:ext cx="7620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144">
            <a:extLst>
              <a:ext uri="{FF2B5EF4-FFF2-40B4-BE49-F238E27FC236}">
                <a16:creationId xmlns:a16="http://schemas.microsoft.com/office/drawing/2014/main" id="{52E18B37-4A9E-4FDA-91A3-61B5C81FE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681" y="5214191"/>
            <a:ext cx="1063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45">
            <a:extLst>
              <a:ext uri="{FF2B5EF4-FFF2-40B4-BE49-F238E27FC236}">
                <a16:creationId xmlns:a16="http://schemas.microsoft.com/office/drawing/2014/main" id="{3963EF70-A68B-4702-B1FE-199D34D33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31" y="3760041"/>
            <a:ext cx="4000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146">
            <a:extLst>
              <a:ext uri="{FF2B5EF4-FFF2-40B4-BE49-F238E27FC236}">
                <a16:creationId xmlns:a16="http://schemas.microsoft.com/office/drawing/2014/main" id="{BE775233-E7AE-4678-B2D5-0D689B779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" y="376004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147">
            <a:extLst>
              <a:ext uri="{FF2B5EF4-FFF2-40B4-BE49-F238E27FC236}">
                <a16:creationId xmlns:a16="http://schemas.microsoft.com/office/drawing/2014/main" id="{A106E461-2916-4AEF-ACDA-AC821E52E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31" y="4033091"/>
            <a:ext cx="944563" cy="2371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148">
            <a:extLst>
              <a:ext uri="{FF2B5EF4-FFF2-40B4-BE49-F238E27FC236}">
                <a16:creationId xmlns:a16="http://schemas.microsoft.com/office/drawing/2014/main" id="{98A00C60-5E23-4772-A7B2-8161F87D4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131" y="4033091"/>
            <a:ext cx="944563" cy="23717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149">
            <a:extLst>
              <a:ext uri="{FF2B5EF4-FFF2-40B4-BE49-F238E27FC236}">
                <a16:creationId xmlns:a16="http://schemas.microsoft.com/office/drawing/2014/main" id="{A39AE427-FB61-4284-88F3-4708ABAE0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118" y="4196604"/>
            <a:ext cx="663575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150">
            <a:extLst>
              <a:ext uri="{FF2B5EF4-FFF2-40B4-BE49-F238E27FC236}">
                <a16:creationId xmlns:a16="http://schemas.microsoft.com/office/drawing/2014/main" id="{86D4DB39-5C76-4AB1-BDF9-CE805666F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118" y="4196604"/>
            <a:ext cx="663575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151">
            <a:extLst>
              <a:ext uri="{FF2B5EF4-FFF2-40B4-BE49-F238E27FC236}">
                <a16:creationId xmlns:a16="http://schemas.microsoft.com/office/drawing/2014/main" id="{BB972C07-1FF6-4DE4-AC96-C92DCB2A9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1718" y="4382341"/>
            <a:ext cx="39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152">
            <a:extLst>
              <a:ext uri="{FF2B5EF4-FFF2-40B4-BE49-F238E27FC236}">
                <a16:creationId xmlns:a16="http://schemas.microsoft.com/office/drawing/2014/main" id="{4CC7F1DC-08E5-4C3F-B433-DA2CC9EC6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1" y="4382341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153">
            <a:extLst>
              <a:ext uri="{FF2B5EF4-FFF2-40B4-BE49-F238E27FC236}">
                <a16:creationId xmlns:a16="http://schemas.microsoft.com/office/drawing/2014/main" id="{C96FF8F9-9EB8-4E36-853E-EAEE048C8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0493" y="4382341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1" name="Rectangle 154">
            <a:extLst>
              <a:ext uri="{FF2B5EF4-FFF2-40B4-BE49-F238E27FC236}">
                <a16:creationId xmlns:a16="http://schemas.microsoft.com/office/drawing/2014/main" id="{7B54134E-47D2-4531-A280-191EE6DDC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593" y="3836241"/>
            <a:ext cx="2206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155">
            <a:extLst>
              <a:ext uri="{FF2B5EF4-FFF2-40B4-BE49-F238E27FC236}">
                <a16:creationId xmlns:a16="http://schemas.microsoft.com/office/drawing/2014/main" id="{ADFDF261-AB98-4352-930D-267FACCBC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106" y="3836241"/>
            <a:ext cx="8096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" name="Rectangle 156">
            <a:extLst>
              <a:ext uri="{FF2B5EF4-FFF2-40B4-BE49-F238E27FC236}">
                <a16:creationId xmlns:a16="http://schemas.microsoft.com/office/drawing/2014/main" id="{64128CBB-FC94-448A-B79A-78EB4168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268" y="3836241"/>
            <a:ext cx="374650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MLD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Rectangle 157">
            <a:extLst>
              <a:ext uri="{FF2B5EF4-FFF2-40B4-BE49-F238E27FC236}">
                <a16:creationId xmlns:a16="http://schemas.microsoft.com/office/drawing/2014/main" id="{4298BEC0-2BB5-4456-8030-115552E70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468" y="4953841"/>
            <a:ext cx="661988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158">
            <a:extLst>
              <a:ext uri="{FF2B5EF4-FFF2-40B4-BE49-F238E27FC236}">
                <a16:creationId xmlns:a16="http://schemas.microsoft.com/office/drawing/2014/main" id="{69147EEB-F2C3-40BB-BB42-681354C1F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468" y="4953841"/>
            <a:ext cx="661988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159">
            <a:extLst>
              <a:ext uri="{FF2B5EF4-FFF2-40B4-BE49-F238E27FC236}">
                <a16:creationId xmlns:a16="http://schemas.microsoft.com/office/drawing/2014/main" id="{B6AEF63A-02E3-4810-9D58-29E80E237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1556" y="5139579"/>
            <a:ext cx="395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Rectangle 160">
            <a:extLst>
              <a:ext uri="{FF2B5EF4-FFF2-40B4-BE49-F238E27FC236}">
                <a16:creationId xmlns:a16="http://schemas.microsoft.com/office/drawing/2014/main" id="{B94282B8-E118-4520-994B-EFF99695B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756" y="5139579"/>
            <a:ext cx="809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Rectangle 161">
            <a:extLst>
              <a:ext uri="{FF2B5EF4-FFF2-40B4-BE49-F238E27FC236}">
                <a16:creationId xmlns:a16="http://schemas.microsoft.com/office/drawing/2014/main" id="{4088CB6D-E5BB-482C-8E87-E5290AE8F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331" y="5139579"/>
            <a:ext cx="1857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" name="Rectangle 162">
            <a:extLst>
              <a:ext uri="{FF2B5EF4-FFF2-40B4-BE49-F238E27FC236}">
                <a16:creationId xmlns:a16="http://schemas.microsoft.com/office/drawing/2014/main" id="{53FA0CB7-D410-43C7-83EB-7EC2606E0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918" y="5139579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0" name="Rectangle 163">
            <a:extLst>
              <a:ext uri="{FF2B5EF4-FFF2-40B4-BE49-F238E27FC236}">
                <a16:creationId xmlns:a16="http://schemas.microsoft.com/office/drawing/2014/main" id="{C68EE873-2FD1-4F24-B2BD-47E90A199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" y="5680916"/>
            <a:ext cx="696913" cy="619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Rectangle 164">
            <a:extLst>
              <a:ext uri="{FF2B5EF4-FFF2-40B4-BE49-F238E27FC236}">
                <a16:creationId xmlns:a16="http://schemas.microsoft.com/office/drawing/2014/main" id="{8E465E8B-08F2-431A-B69D-57FBB368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43" y="5680916"/>
            <a:ext cx="696913" cy="619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65">
            <a:extLst>
              <a:ext uri="{FF2B5EF4-FFF2-40B4-BE49-F238E27FC236}">
                <a16:creationId xmlns:a16="http://schemas.microsoft.com/office/drawing/2014/main" id="{7A57EC3E-F804-45F3-86FB-F3CB91F12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581" y="5930154"/>
            <a:ext cx="1651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" name="Rectangle 166">
            <a:extLst>
              <a:ext uri="{FF2B5EF4-FFF2-40B4-BE49-F238E27FC236}">
                <a16:creationId xmlns:a16="http://schemas.microsoft.com/office/drawing/2014/main" id="{5DBC9F01-AE8A-4CB7-B34B-276B9786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943" y="59301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Rectangle 167">
            <a:extLst>
              <a:ext uri="{FF2B5EF4-FFF2-40B4-BE49-F238E27FC236}">
                <a16:creationId xmlns:a16="http://schemas.microsoft.com/office/drawing/2014/main" id="{E3D52F95-8181-42BB-B6ED-03B4C7F15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568" y="5930154"/>
            <a:ext cx="777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Rectangle 168">
            <a:extLst>
              <a:ext uri="{FF2B5EF4-FFF2-40B4-BE49-F238E27FC236}">
                <a16:creationId xmlns:a16="http://schemas.microsoft.com/office/drawing/2014/main" id="{F7DDDA28-9144-4777-BC04-EC4689E99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968" y="5930154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Rectangle 169">
            <a:extLst>
              <a:ext uri="{FF2B5EF4-FFF2-40B4-BE49-F238E27FC236}">
                <a16:creationId xmlns:a16="http://schemas.microsoft.com/office/drawing/2014/main" id="{C62F47CB-B8C7-4149-88B2-EB6B15CF4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418" y="5668216"/>
            <a:ext cx="661988" cy="492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Rectangle 170">
            <a:extLst>
              <a:ext uri="{FF2B5EF4-FFF2-40B4-BE49-F238E27FC236}">
                <a16:creationId xmlns:a16="http://schemas.microsoft.com/office/drawing/2014/main" id="{9700EAAE-4EA0-4923-9A4A-24664DBFF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418" y="5668216"/>
            <a:ext cx="661988" cy="4921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71">
            <a:extLst>
              <a:ext uri="{FF2B5EF4-FFF2-40B4-BE49-F238E27FC236}">
                <a16:creationId xmlns:a16="http://schemas.microsoft.com/office/drawing/2014/main" id="{DFE9FBA4-8318-4A3F-B92A-EB256ECE5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506" y="5850779"/>
            <a:ext cx="39528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EHT non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172">
            <a:extLst>
              <a:ext uri="{FF2B5EF4-FFF2-40B4-BE49-F238E27FC236}">
                <a16:creationId xmlns:a16="http://schemas.microsoft.com/office/drawing/2014/main" id="{DD80C171-5E03-438A-874B-39D476C08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706" y="5850779"/>
            <a:ext cx="793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" name="Rectangle 173">
            <a:extLst>
              <a:ext uri="{FF2B5EF4-FFF2-40B4-BE49-F238E27FC236}">
                <a16:creationId xmlns:a16="http://schemas.microsoft.com/office/drawing/2014/main" id="{143B3AD1-0187-44CD-8345-97E7F28F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281" y="5850779"/>
            <a:ext cx="185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" name="Rectangle 174">
            <a:extLst>
              <a:ext uri="{FF2B5EF4-FFF2-40B4-BE49-F238E27FC236}">
                <a16:creationId xmlns:a16="http://schemas.microsoft.com/office/drawing/2014/main" id="{34E9B044-E9DF-4DEE-9668-1A3388CED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868" y="585077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" name="Rectangle 175">
            <a:extLst>
              <a:ext uri="{FF2B5EF4-FFF2-40B4-BE49-F238E27FC236}">
                <a16:creationId xmlns:a16="http://schemas.microsoft.com/office/drawing/2014/main" id="{7D87404A-B0D7-4354-B648-6C0B3EE24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18" y="4268041"/>
            <a:ext cx="1725613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76">
            <a:extLst>
              <a:ext uri="{FF2B5EF4-FFF2-40B4-BE49-F238E27FC236}">
                <a16:creationId xmlns:a16="http://schemas.microsoft.com/office/drawing/2014/main" id="{986783C3-42E9-4F22-B531-FC552ABFD58C}"/>
              </a:ext>
            </a:extLst>
          </p:cNvPr>
          <p:cNvSpPr>
            <a:spLocks noEditPoints="1"/>
          </p:cNvSpPr>
          <p:nvPr/>
        </p:nvSpPr>
        <p:spPr bwMode="auto">
          <a:xfrm>
            <a:off x="1493043" y="4264866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0"/>
                  <a:pt x="19" y="216"/>
                  <a:pt x="12" y="216"/>
                </a:cubicBezTo>
                <a:cubicBezTo>
                  <a:pt x="6" y="216"/>
                  <a:pt x="0" y="210"/>
                  <a:pt x="0" y="204"/>
                </a:cubicBezTo>
                <a:lnTo>
                  <a:pt x="0" y="36"/>
                </a:lnTo>
                <a:cubicBezTo>
                  <a:pt x="0" y="29"/>
                  <a:pt x="6" y="24"/>
                  <a:pt x="12" y="24"/>
                </a:cubicBezTo>
                <a:cubicBezTo>
                  <a:pt x="19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8"/>
                  <a:pt x="19" y="504"/>
                  <a:pt x="12" y="504"/>
                </a:cubicBezTo>
                <a:cubicBezTo>
                  <a:pt x="6" y="504"/>
                  <a:pt x="0" y="498"/>
                  <a:pt x="0" y="492"/>
                </a:cubicBezTo>
                <a:lnTo>
                  <a:pt x="0" y="324"/>
                </a:lnTo>
                <a:cubicBezTo>
                  <a:pt x="0" y="317"/>
                  <a:pt x="6" y="312"/>
                  <a:pt x="12" y="312"/>
                </a:cubicBezTo>
                <a:cubicBezTo>
                  <a:pt x="19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6"/>
                  <a:pt x="19" y="792"/>
                  <a:pt x="12" y="792"/>
                </a:cubicBezTo>
                <a:cubicBezTo>
                  <a:pt x="6" y="792"/>
                  <a:pt x="0" y="786"/>
                  <a:pt x="0" y="780"/>
                </a:cubicBezTo>
                <a:lnTo>
                  <a:pt x="0" y="612"/>
                </a:lnTo>
                <a:cubicBezTo>
                  <a:pt x="0" y="605"/>
                  <a:pt x="6" y="600"/>
                  <a:pt x="12" y="600"/>
                </a:cubicBezTo>
                <a:cubicBezTo>
                  <a:pt x="19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4"/>
                  <a:pt x="19" y="1080"/>
                  <a:pt x="12" y="1080"/>
                </a:cubicBezTo>
                <a:cubicBezTo>
                  <a:pt x="6" y="1080"/>
                  <a:pt x="0" y="1074"/>
                  <a:pt x="0" y="1068"/>
                </a:cubicBezTo>
                <a:lnTo>
                  <a:pt x="0" y="900"/>
                </a:lnTo>
                <a:cubicBezTo>
                  <a:pt x="0" y="893"/>
                  <a:pt x="6" y="888"/>
                  <a:pt x="12" y="888"/>
                </a:cubicBezTo>
                <a:cubicBezTo>
                  <a:pt x="19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2"/>
                  <a:pt x="19" y="1368"/>
                  <a:pt x="12" y="1368"/>
                </a:cubicBezTo>
                <a:cubicBezTo>
                  <a:pt x="6" y="1368"/>
                  <a:pt x="0" y="1362"/>
                  <a:pt x="0" y="1356"/>
                </a:cubicBezTo>
                <a:lnTo>
                  <a:pt x="0" y="1188"/>
                </a:lnTo>
                <a:cubicBezTo>
                  <a:pt x="0" y="1181"/>
                  <a:pt x="6" y="1176"/>
                  <a:pt x="12" y="1176"/>
                </a:cubicBezTo>
                <a:cubicBezTo>
                  <a:pt x="19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0"/>
                  <a:pt x="19" y="1656"/>
                  <a:pt x="12" y="1656"/>
                </a:cubicBezTo>
                <a:cubicBezTo>
                  <a:pt x="6" y="1656"/>
                  <a:pt x="0" y="1650"/>
                  <a:pt x="0" y="1644"/>
                </a:cubicBezTo>
                <a:lnTo>
                  <a:pt x="0" y="1476"/>
                </a:lnTo>
                <a:cubicBezTo>
                  <a:pt x="0" y="1469"/>
                  <a:pt x="6" y="1464"/>
                  <a:pt x="12" y="1464"/>
                </a:cubicBezTo>
                <a:cubicBezTo>
                  <a:pt x="19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3"/>
                  <a:pt x="306" y="1650"/>
                </a:cubicBezTo>
                <a:cubicBezTo>
                  <a:pt x="306" y="1656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6"/>
                  <a:pt x="114" y="1650"/>
                </a:cubicBezTo>
                <a:cubicBezTo>
                  <a:pt x="114" y="1643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3"/>
                  <a:pt x="594" y="1650"/>
                </a:cubicBezTo>
                <a:cubicBezTo>
                  <a:pt x="594" y="1656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6"/>
                  <a:pt x="402" y="1650"/>
                </a:cubicBezTo>
                <a:cubicBezTo>
                  <a:pt x="402" y="1643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3"/>
                  <a:pt x="882" y="1650"/>
                </a:cubicBezTo>
                <a:cubicBezTo>
                  <a:pt x="882" y="1656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6"/>
                  <a:pt x="690" y="1650"/>
                </a:cubicBezTo>
                <a:cubicBezTo>
                  <a:pt x="690" y="1643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3"/>
                  <a:pt x="1170" y="1650"/>
                </a:cubicBezTo>
                <a:cubicBezTo>
                  <a:pt x="1170" y="1656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6"/>
                  <a:pt x="978" y="1650"/>
                </a:cubicBezTo>
                <a:cubicBezTo>
                  <a:pt x="978" y="1643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3"/>
                  <a:pt x="1458" y="1650"/>
                </a:cubicBezTo>
                <a:cubicBezTo>
                  <a:pt x="1458" y="1656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6"/>
                  <a:pt x="1266" y="1650"/>
                </a:cubicBezTo>
                <a:cubicBezTo>
                  <a:pt x="1266" y="1643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3"/>
                  <a:pt x="1746" y="1650"/>
                </a:cubicBezTo>
                <a:cubicBezTo>
                  <a:pt x="1746" y="1656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6"/>
                  <a:pt x="1554" y="1650"/>
                </a:cubicBezTo>
                <a:cubicBezTo>
                  <a:pt x="1554" y="1643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3"/>
                  <a:pt x="2034" y="1650"/>
                </a:cubicBezTo>
                <a:cubicBezTo>
                  <a:pt x="2034" y="1656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6"/>
                  <a:pt x="1842" y="1650"/>
                </a:cubicBezTo>
                <a:cubicBezTo>
                  <a:pt x="1842" y="1643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3"/>
                  <a:pt x="2322" y="1650"/>
                </a:cubicBezTo>
                <a:cubicBezTo>
                  <a:pt x="2322" y="1656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6"/>
                  <a:pt x="2130" y="1650"/>
                </a:cubicBezTo>
                <a:cubicBezTo>
                  <a:pt x="2130" y="1643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3"/>
                  <a:pt x="2610" y="1650"/>
                </a:cubicBezTo>
                <a:cubicBezTo>
                  <a:pt x="2610" y="1656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6"/>
                  <a:pt x="2418" y="1650"/>
                </a:cubicBezTo>
                <a:cubicBezTo>
                  <a:pt x="2418" y="1643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3"/>
                  <a:pt x="2898" y="1650"/>
                </a:cubicBezTo>
                <a:cubicBezTo>
                  <a:pt x="2898" y="1656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6"/>
                  <a:pt x="2706" y="1650"/>
                </a:cubicBezTo>
                <a:cubicBezTo>
                  <a:pt x="2706" y="1643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3"/>
                  <a:pt x="3186" y="1650"/>
                </a:cubicBezTo>
                <a:cubicBezTo>
                  <a:pt x="3186" y="1656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6"/>
                  <a:pt x="2994" y="1650"/>
                </a:cubicBezTo>
                <a:cubicBezTo>
                  <a:pt x="2994" y="1643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3"/>
                  <a:pt x="3474" y="1650"/>
                </a:cubicBezTo>
                <a:cubicBezTo>
                  <a:pt x="3474" y="1656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6"/>
                  <a:pt x="3282" y="1650"/>
                </a:cubicBezTo>
                <a:cubicBezTo>
                  <a:pt x="3282" y="1643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3"/>
                  <a:pt x="3762" y="1650"/>
                </a:cubicBezTo>
                <a:cubicBezTo>
                  <a:pt x="3762" y="1656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6"/>
                  <a:pt x="3570" y="1650"/>
                </a:cubicBezTo>
                <a:cubicBezTo>
                  <a:pt x="3570" y="1643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3"/>
                  <a:pt x="4050" y="1650"/>
                </a:cubicBezTo>
                <a:cubicBezTo>
                  <a:pt x="4050" y="1656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6"/>
                  <a:pt x="3858" y="1650"/>
                </a:cubicBezTo>
                <a:cubicBezTo>
                  <a:pt x="3858" y="1643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3"/>
                  <a:pt x="4338" y="1650"/>
                </a:cubicBezTo>
                <a:cubicBezTo>
                  <a:pt x="4338" y="1656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6"/>
                  <a:pt x="4146" y="1650"/>
                </a:cubicBezTo>
                <a:cubicBezTo>
                  <a:pt x="4146" y="1643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3"/>
                  <a:pt x="4626" y="1650"/>
                </a:cubicBezTo>
                <a:cubicBezTo>
                  <a:pt x="4626" y="1656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6"/>
                  <a:pt x="4434" y="1650"/>
                </a:cubicBezTo>
                <a:cubicBezTo>
                  <a:pt x="4434" y="1643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3"/>
                  <a:pt x="4914" y="1650"/>
                </a:cubicBezTo>
                <a:cubicBezTo>
                  <a:pt x="4914" y="1656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6"/>
                  <a:pt x="4722" y="1650"/>
                </a:cubicBezTo>
                <a:cubicBezTo>
                  <a:pt x="4722" y="1643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3"/>
                  <a:pt x="5202" y="1650"/>
                </a:cubicBezTo>
                <a:cubicBezTo>
                  <a:pt x="5202" y="1656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6"/>
                  <a:pt x="5010" y="1650"/>
                </a:cubicBezTo>
                <a:cubicBezTo>
                  <a:pt x="5010" y="1643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3"/>
                  <a:pt x="5490" y="1650"/>
                </a:cubicBezTo>
                <a:cubicBezTo>
                  <a:pt x="5490" y="1656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6"/>
                  <a:pt x="5298" y="1650"/>
                </a:cubicBezTo>
                <a:cubicBezTo>
                  <a:pt x="5298" y="1643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3"/>
                  <a:pt x="5778" y="1650"/>
                </a:cubicBezTo>
                <a:cubicBezTo>
                  <a:pt x="5778" y="1656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6"/>
                  <a:pt x="5586" y="1650"/>
                </a:cubicBezTo>
                <a:cubicBezTo>
                  <a:pt x="5586" y="1643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3"/>
                  <a:pt x="6066" y="1650"/>
                </a:cubicBezTo>
                <a:cubicBezTo>
                  <a:pt x="6066" y="1656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6"/>
                  <a:pt x="5874" y="1650"/>
                </a:cubicBezTo>
                <a:cubicBezTo>
                  <a:pt x="5874" y="1643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3"/>
                  <a:pt x="6354" y="1650"/>
                </a:cubicBezTo>
                <a:cubicBezTo>
                  <a:pt x="6354" y="1656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6"/>
                  <a:pt x="6162" y="1650"/>
                </a:cubicBezTo>
                <a:cubicBezTo>
                  <a:pt x="6162" y="1643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3"/>
                  <a:pt x="6642" y="1650"/>
                </a:cubicBezTo>
                <a:cubicBezTo>
                  <a:pt x="6642" y="1656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6"/>
                  <a:pt x="6450" y="1650"/>
                </a:cubicBezTo>
                <a:cubicBezTo>
                  <a:pt x="6450" y="1643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6" y="1572"/>
                  <a:pt x="6852" y="1572"/>
                </a:cubicBezTo>
                <a:cubicBezTo>
                  <a:pt x="6859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6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6"/>
                  <a:pt x="6738" y="1650"/>
                </a:cubicBezTo>
                <a:cubicBezTo>
                  <a:pt x="6738" y="1643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6" y="1284"/>
                  <a:pt x="6852" y="1284"/>
                </a:cubicBezTo>
                <a:cubicBezTo>
                  <a:pt x="6859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0"/>
                  <a:pt x="6859" y="1476"/>
                  <a:pt x="6852" y="1476"/>
                </a:cubicBezTo>
                <a:cubicBezTo>
                  <a:pt x="6846" y="1476"/>
                  <a:pt x="6840" y="1470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6" y="996"/>
                  <a:pt x="6852" y="996"/>
                </a:cubicBezTo>
                <a:cubicBezTo>
                  <a:pt x="6859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2"/>
                  <a:pt x="6859" y="1188"/>
                  <a:pt x="6852" y="1188"/>
                </a:cubicBezTo>
                <a:cubicBezTo>
                  <a:pt x="6846" y="1188"/>
                  <a:pt x="6840" y="1182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6" y="708"/>
                  <a:pt x="6852" y="708"/>
                </a:cubicBezTo>
                <a:cubicBezTo>
                  <a:pt x="6859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4"/>
                  <a:pt x="6859" y="900"/>
                  <a:pt x="6852" y="900"/>
                </a:cubicBezTo>
                <a:cubicBezTo>
                  <a:pt x="6846" y="900"/>
                  <a:pt x="6840" y="894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6" y="420"/>
                  <a:pt x="6852" y="420"/>
                </a:cubicBezTo>
                <a:cubicBezTo>
                  <a:pt x="6859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6"/>
                  <a:pt x="6859" y="612"/>
                  <a:pt x="6852" y="612"/>
                </a:cubicBezTo>
                <a:cubicBezTo>
                  <a:pt x="6846" y="612"/>
                  <a:pt x="6840" y="606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6" y="132"/>
                  <a:pt x="6852" y="132"/>
                </a:cubicBezTo>
                <a:cubicBezTo>
                  <a:pt x="6859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8"/>
                  <a:pt x="6859" y="324"/>
                  <a:pt x="6852" y="324"/>
                </a:cubicBezTo>
                <a:cubicBezTo>
                  <a:pt x="6846" y="324"/>
                  <a:pt x="6840" y="318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8"/>
                  <a:pt x="6684" y="12"/>
                </a:cubicBezTo>
                <a:cubicBezTo>
                  <a:pt x="6684" y="5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0"/>
                  <a:pt x="6859" y="36"/>
                  <a:pt x="6852" y="36"/>
                </a:cubicBezTo>
                <a:cubicBezTo>
                  <a:pt x="6846" y="36"/>
                  <a:pt x="6840" y="30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8"/>
                  <a:pt x="6396" y="12"/>
                </a:cubicBezTo>
                <a:cubicBezTo>
                  <a:pt x="6396" y="5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5"/>
                  <a:pt x="6588" y="12"/>
                </a:cubicBezTo>
                <a:cubicBezTo>
                  <a:pt x="6588" y="18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8"/>
                  <a:pt x="6108" y="12"/>
                </a:cubicBezTo>
                <a:cubicBezTo>
                  <a:pt x="6108" y="5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5"/>
                  <a:pt x="6300" y="12"/>
                </a:cubicBezTo>
                <a:cubicBezTo>
                  <a:pt x="6300" y="18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8"/>
                  <a:pt x="5820" y="12"/>
                </a:cubicBezTo>
                <a:cubicBezTo>
                  <a:pt x="5820" y="5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5"/>
                  <a:pt x="6012" y="12"/>
                </a:cubicBezTo>
                <a:cubicBezTo>
                  <a:pt x="6012" y="18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8"/>
                  <a:pt x="5532" y="12"/>
                </a:cubicBezTo>
                <a:cubicBezTo>
                  <a:pt x="5532" y="5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5"/>
                  <a:pt x="5724" y="12"/>
                </a:cubicBezTo>
                <a:cubicBezTo>
                  <a:pt x="5724" y="18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8"/>
                  <a:pt x="5244" y="12"/>
                </a:cubicBezTo>
                <a:cubicBezTo>
                  <a:pt x="5244" y="5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5"/>
                  <a:pt x="5436" y="12"/>
                </a:cubicBezTo>
                <a:cubicBezTo>
                  <a:pt x="5436" y="18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8"/>
                  <a:pt x="4956" y="12"/>
                </a:cubicBezTo>
                <a:cubicBezTo>
                  <a:pt x="4956" y="5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5"/>
                  <a:pt x="5148" y="12"/>
                </a:cubicBezTo>
                <a:cubicBezTo>
                  <a:pt x="5148" y="18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8"/>
                  <a:pt x="4668" y="12"/>
                </a:cubicBezTo>
                <a:cubicBezTo>
                  <a:pt x="4668" y="5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5"/>
                  <a:pt x="4860" y="12"/>
                </a:cubicBezTo>
                <a:cubicBezTo>
                  <a:pt x="4860" y="18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8"/>
                  <a:pt x="4380" y="12"/>
                </a:cubicBezTo>
                <a:cubicBezTo>
                  <a:pt x="4380" y="5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5"/>
                  <a:pt x="4572" y="12"/>
                </a:cubicBezTo>
                <a:cubicBezTo>
                  <a:pt x="4572" y="18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8"/>
                  <a:pt x="4092" y="12"/>
                </a:cubicBezTo>
                <a:cubicBezTo>
                  <a:pt x="4092" y="5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5"/>
                  <a:pt x="4284" y="12"/>
                </a:cubicBezTo>
                <a:cubicBezTo>
                  <a:pt x="4284" y="18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8"/>
                  <a:pt x="3804" y="12"/>
                </a:cubicBezTo>
                <a:cubicBezTo>
                  <a:pt x="3804" y="5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5"/>
                  <a:pt x="3996" y="12"/>
                </a:cubicBezTo>
                <a:cubicBezTo>
                  <a:pt x="3996" y="18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8"/>
                  <a:pt x="3516" y="12"/>
                </a:cubicBezTo>
                <a:cubicBezTo>
                  <a:pt x="3516" y="5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5"/>
                  <a:pt x="3708" y="12"/>
                </a:cubicBezTo>
                <a:cubicBezTo>
                  <a:pt x="3708" y="18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8"/>
                  <a:pt x="3228" y="12"/>
                </a:cubicBezTo>
                <a:cubicBezTo>
                  <a:pt x="3228" y="5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5"/>
                  <a:pt x="3420" y="12"/>
                </a:cubicBezTo>
                <a:cubicBezTo>
                  <a:pt x="3420" y="18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8"/>
                  <a:pt x="2940" y="12"/>
                </a:cubicBezTo>
                <a:cubicBezTo>
                  <a:pt x="2940" y="5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5"/>
                  <a:pt x="3132" y="12"/>
                </a:cubicBezTo>
                <a:cubicBezTo>
                  <a:pt x="3132" y="18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8"/>
                  <a:pt x="2652" y="12"/>
                </a:cubicBezTo>
                <a:cubicBezTo>
                  <a:pt x="2652" y="5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5"/>
                  <a:pt x="2844" y="12"/>
                </a:cubicBezTo>
                <a:cubicBezTo>
                  <a:pt x="2844" y="18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8"/>
                  <a:pt x="2364" y="12"/>
                </a:cubicBezTo>
                <a:cubicBezTo>
                  <a:pt x="2364" y="5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5"/>
                  <a:pt x="2556" y="12"/>
                </a:cubicBezTo>
                <a:cubicBezTo>
                  <a:pt x="2556" y="18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8"/>
                  <a:pt x="2076" y="12"/>
                </a:cubicBezTo>
                <a:cubicBezTo>
                  <a:pt x="2076" y="5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5"/>
                  <a:pt x="2268" y="12"/>
                </a:cubicBezTo>
                <a:cubicBezTo>
                  <a:pt x="2268" y="18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8"/>
                  <a:pt x="1788" y="12"/>
                </a:cubicBezTo>
                <a:cubicBezTo>
                  <a:pt x="1788" y="5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5"/>
                  <a:pt x="1980" y="12"/>
                </a:cubicBezTo>
                <a:cubicBezTo>
                  <a:pt x="1980" y="18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8"/>
                  <a:pt x="1500" y="12"/>
                </a:cubicBezTo>
                <a:cubicBezTo>
                  <a:pt x="1500" y="5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5"/>
                  <a:pt x="1692" y="12"/>
                </a:cubicBezTo>
                <a:cubicBezTo>
                  <a:pt x="1692" y="18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8"/>
                  <a:pt x="1212" y="12"/>
                </a:cubicBezTo>
                <a:cubicBezTo>
                  <a:pt x="1212" y="5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5"/>
                  <a:pt x="1404" y="12"/>
                </a:cubicBezTo>
                <a:cubicBezTo>
                  <a:pt x="1404" y="18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8"/>
                  <a:pt x="924" y="12"/>
                </a:cubicBezTo>
                <a:cubicBezTo>
                  <a:pt x="924" y="5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5"/>
                  <a:pt x="1116" y="12"/>
                </a:cubicBezTo>
                <a:cubicBezTo>
                  <a:pt x="1116" y="18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8"/>
                  <a:pt x="636" y="12"/>
                </a:cubicBezTo>
                <a:cubicBezTo>
                  <a:pt x="636" y="5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5"/>
                  <a:pt x="828" y="12"/>
                </a:cubicBezTo>
                <a:cubicBezTo>
                  <a:pt x="828" y="18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8"/>
                  <a:pt x="348" y="12"/>
                </a:cubicBezTo>
                <a:cubicBezTo>
                  <a:pt x="348" y="5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5"/>
                  <a:pt x="540" y="12"/>
                </a:cubicBezTo>
                <a:cubicBezTo>
                  <a:pt x="540" y="18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8"/>
                  <a:pt x="60" y="12"/>
                </a:cubicBezTo>
                <a:cubicBezTo>
                  <a:pt x="60" y="5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5"/>
                  <a:pt x="252" y="12"/>
                </a:cubicBezTo>
                <a:cubicBezTo>
                  <a:pt x="252" y="18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77">
            <a:extLst>
              <a:ext uri="{FF2B5EF4-FFF2-40B4-BE49-F238E27FC236}">
                <a16:creationId xmlns:a16="http://schemas.microsoft.com/office/drawing/2014/main" id="{E617B688-B84A-4CCF-8C08-4F288DFA8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106" y="4414091"/>
            <a:ext cx="2381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" name="Rectangle 178">
            <a:extLst>
              <a:ext uri="{FF2B5EF4-FFF2-40B4-BE49-F238E27FC236}">
                <a16:creationId xmlns:a16="http://schemas.microsoft.com/office/drawing/2014/main" id="{43CEDC41-6132-4529-AC53-26F401AF3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4414091"/>
            <a:ext cx="1047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Rectangle 179">
            <a:extLst>
              <a:ext uri="{FF2B5EF4-FFF2-40B4-BE49-F238E27FC236}">
                <a16:creationId xmlns:a16="http://schemas.microsoft.com/office/drawing/2014/main" id="{84C35F02-57AA-42C3-9D91-A01C522E1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18" y="5066554"/>
            <a:ext cx="1725613" cy="412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80">
            <a:extLst>
              <a:ext uri="{FF2B5EF4-FFF2-40B4-BE49-F238E27FC236}">
                <a16:creationId xmlns:a16="http://schemas.microsoft.com/office/drawing/2014/main" id="{138ADADB-E418-4781-AA1C-8F2D7C4E5843}"/>
              </a:ext>
            </a:extLst>
          </p:cNvPr>
          <p:cNvSpPr>
            <a:spLocks noEditPoints="1"/>
          </p:cNvSpPr>
          <p:nvPr/>
        </p:nvSpPr>
        <p:spPr bwMode="auto">
          <a:xfrm>
            <a:off x="1493043" y="5063379"/>
            <a:ext cx="1731963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29"/>
                  <a:pt x="6" y="24"/>
                  <a:pt x="12" y="24"/>
                </a:cubicBezTo>
                <a:cubicBezTo>
                  <a:pt x="19" y="24"/>
                  <a:pt x="24" y="29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7"/>
                  <a:pt x="6" y="312"/>
                  <a:pt x="12" y="312"/>
                </a:cubicBezTo>
                <a:cubicBezTo>
                  <a:pt x="19" y="312"/>
                  <a:pt x="24" y="317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5"/>
                  <a:pt x="6" y="600"/>
                  <a:pt x="12" y="600"/>
                </a:cubicBezTo>
                <a:cubicBezTo>
                  <a:pt x="19" y="600"/>
                  <a:pt x="24" y="605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3"/>
                  <a:pt x="6" y="888"/>
                  <a:pt x="12" y="888"/>
                </a:cubicBezTo>
                <a:cubicBezTo>
                  <a:pt x="19" y="888"/>
                  <a:pt x="24" y="893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1"/>
                  <a:pt x="6" y="1176"/>
                  <a:pt x="12" y="1176"/>
                </a:cubicBezTo>
                <a:cubicBezTo>
                  <a:pt x="19" y="1176"/>
                  <a:pt x="24" y="1181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69"/>
                  <a:pt x="6" y="1464"/>
                  <a:pt x="12" y="1464"/>
                </a:cubicBezTo>
                <a:cubicBezTo>
                  <a:pt x="19" y="1464"/>
                  <a:pt x="24" y="1469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3"/>
                  <a:pt x="306" y="1650"/>
                </a:cubicBezTo>
                <a:cubicBezTo>
                  <a:pt x="306" y="1657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7"/>
                  <a:pt x="114" y="1650"/>
                </a:cubicBezTo>
                <a:cubicBezTo>
                  <a:pt x="114" y="1643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3"/>
                  <a:pt x="594" y="1650"/>
                </a:cubicBezTo>
                <a:cubicBezTo>
                  <a:pt x="594" y="1657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7"/>
                  <a:pt x="402" y="1650"/>
                </a:cubicBezTo>
                <a:cubicBezTo>
                  <a:pt x="402" y="1643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3"/>
                  <a:pt x="882" y="1650"/>
                </a:cubicBezTo>
                <a:cubicBezTo>
                  <a:pt x="882" y="1657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7"/>
                  <a:pt x="690" y="1650"/>
                </a:cubicBezTo>
                <a:cubicBezTo>
                  <a:pt x="690" y="1643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3"/>
                  <a:pt x="1170" y="1650"/>
                </a:cubicBezTo>
                <a:cubicBezTo>
                  <a:pt x="1170" y="1657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7"/>
                  <a:pt x="978" y="1650"/>
                </a:cubicBezTo>
                <a:cubicBezTo>
                  <a:pt x="978" y="1643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3"/>
                  <a:pt x="1458" y="1650"/>
                </a:cubicBezTo>
                <a:cubicBezTo>
                  <a:pt x="1458" y="1657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7"/>
                  <a:pt x="1266" y="1650"/>
                </a:cubicBezTo>
                <a:cubicBezTo>
                  <a:pt x="1266" y="1643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3"/>
                  <a:pt x="1746" y="1650"/>
                </a:cubicBezTo>
                <a:cubicBezTo>
                  <a:pt x="1746" y="1657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7"/>
                  <a:pt x="1554" y="1650"/>
                </a:cubicBezTo>
                <a:cubicBezTo>
                  <a:pt x="1554" y="1643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3"/>
                  <a:pt x="2034" y="1650"/>
                </a:cubicBezTo>
                <a:cubicBezTo>
                  <a:pt x="2034" y="1657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7"/>
                  <a:pt x="1842" y="1650"/>
                </a:cubicBezTo>
                <a:cubicBezTo>
                  <a:pt x="1842" y="1643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3"/>
                  <a:pt x="2322" y="1650"/>
                </a:cubicBezTo>
                <a:cubicBezTo>
                  <a:pt x="2322" y="1657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7"/>
                  <a:pt x="2130" y="1650"/>
                </a:cubicBezTo>
                <a:cubicBezTo>
                  <a:pt x="2130" y="1643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3"/>
                  <a:pt x="2610" y="1650"/>
                </a:cubicBezTo>
                <a:cubicBezTo>
                  <a:pt x="2610" y="1657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7"/>
                  <a:pt x="2418" y="1650"/>
                </a:cubicBezTo>
                <a:cubicBezTo>
                  <a:pt x="2418" y="1643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3"/>
                  <a:pt x="2898" y="1650"/>
                </a:cubicBezTo>
                <a:cubicBezTo>
                  <a:pt x="2898" y="1657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7"/>
                  <a:pt x="2706" y="1650"/>
                </a:cubicBezTo>
                <a:cubicBezTo>
                  <a:pt x="2706" y="1643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3"/>
                  <a:pt x="3186" y="1650"/>
                </a:cubicBezTo>
                <a:cubicBezTo>
                  <a:pt x="3186" y="1657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7"/>
                  <a:pt x="2994" y="1650"/>
                </a:cubicBezTo>
                <a:cubicBezTo>
                  <a:pt x="2994" y="1643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3"/>
                  <a:pt x="3474" y="1650"/>
                </a:cubicBezTo>
                <a:cubicBezTo>
                  <a:pt x="3474" y="1657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7"/>
                  <a:pt x="3282" y="1650"/>
                </a:cubicBezTo>
                <a:cubicBezTo>
                  <a:pt x="3282" y="1643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3"/>
                  <a:pt x="3762" y="1650"/>
                </a:cubicBezTo>
                <a:cubicBezTo>
                  <a:pt x="3762" y="1657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7"/>
                  <a:pt x="3570" y="1650"/>
                </a:cubicBezTo>
                <a:cubicBezTo>
                  <a:pt x="3570" y="1643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3"/>
                  <a:pt x="4050" y="1650"/>
                </a:cubicBezTo>
                <a:cubicBezTo>
                  <a:pt x="4050" y="1657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7"/>
                  <a:pt x="3858" y="1650"/>
                </a:cubicBezTo>
                <a:cubicBezTo>
                  <a:pt x="3858" y="1643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3"/>
                  <a:pt x="4338" y="1650"/>
                </a:cubicBezTo>
                <a:cubicBezTo>
                  <a:pt x="4338" y="1657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7"/>
                  <a:pt x="4146" y="1650"/>
                </a:cubicBezTo>
                <a:cubicBezTo>
                  <a:pt x="4146" y="1643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3"/>
                  <a:pt x="4626" y="1650"/>
                </a:cubicBezTo>
                <a:cubicBezTo>
                  <a:pt x="4626" y="1657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7"/>
                  <a:pt x="4434" y="1650"/>
                </a:cubicBezTo>
                <a:cubicBezTo>
                  <a:pt x="4434" y="1643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3"/>
                  <a:pt x="4914" y="1650"/>
                </a:cubicBezTo>
                <a:cubicBezTo>
                  <a:pt x="4914" y="1657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7"/>
                  <a:pt x="4722" y="1650"/>
                </a:cubicBezTo>
                <a:cubicBezTo>
                  <a:pt x="4722" y="1643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3"/>
                  <a:pt x="5202" y="1650"/>
                </a:cubicBezTo>
                <a:cubicBezTo>
                  <a:pt x="5202" y="1657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7"/>
                  <a:pt x="5010" y="1650"/>
                </a:cubicBezTo>
                <a:cubicBezTo>
                  <a:pt x="5010" y="1643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3"/>
                  <a:pt x="5490" y="1650"/>
                </a:cubicBezTo>
                <a:cubicBezTo>
                  <a:pt x="5490" y="1657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7"/>
                  <a:pt x="5298" y="1650"/>
                </a:cubicBezTo>
                <a:cubicBezTo>
                  <a:pt x="5298" y="1643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3"/>
                  <a:pt x="5778" y="1650"/>
                </a:cubicBezTo>
                <a:cubicBezTo>
                  <a:pt x="5778" y="1657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7"/>
                  <a:pt x="5586" y="1650"/>
                </a:cubicBezTo>
                <a:cubicBezTo>
                  <a:pt x="5586" y="1643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3"/>
                  <a:pt x="6066" y="1650"/>
                </a:cubicBezTo>
                <a:cubicBezTo>
                  <a:pt x="6066" y="1657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7"/>
                  <a:pt x="5874" y="1650"/>
                </a:cubicBezTo>
                <a:cubicBezTo>
                  <a:pt x="5874" y="1643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3"/>
                  <a:pt x="6354" y="1650"/>
                </a:cubicBezTo>
                <a:cubicBezTo>
                  <a:pt x="6354" y="1657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7"/>
                  <a:pt x="6162" y="1650"/>
                </a:cubicBezTo>
                <a:cubicBezTo>
                  <a:pt x="6162" y="1643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3"/>
                  <a:pt x="6642" y="1650"/>
                </a:cubicBezTo>
                <a:cubicBezTo>
                  <a:pt x="6642" y="1657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7"/>
                  <a:pt x="6450" y="1650"/>
                </a:cubicBezTo>
                <a:cubicBezTo>
                  <a:pt x="6450" y="1643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7"/>
                  <a:pt x="6846" y="1572"/>
                  <a:pt x="6852" y="1572"/>
                </a:cubicBezTo>
                <a:cubicBezTo>
                  <a:pt x="6859" y="1572"/>
                  <a:pt x="6864" y="1577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7"/>
                  <a:pt x="6738" y="1650"/>
                </a:cubicBezTo>
                <a:cubicBezTo>
                  <a:pt x="6738" y="1643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89"/>
                  <a:pt x="6846" y="1284"/>
                  <a:pt x="6852" y="1284"/>
                </a:cubicBezTo>
                <a:cubicBezTo>
                  <a:pt x="6859" y="1284"/>
                  <a:pt x="6864" y="1289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9" y="1476"/>
                  <a:pt x="6852" y="1476"/>
                </a:cubicBezTo>
                <a:cubicBezTo>
                  <a:pt x="6846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1"/>
                  <a:pt x="6846" y="996"/>
                  <a:pt x="6852" y="996"/>
                </a:cubicBezTo>
                <a:cubicBezTo>
                  <a:pt x="6859" y="996"/>
                  <a:pt x="6864" y="1001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9" y="1188"/>
                  <a:pt x="6852" y="1188"/>
                </a:cubicBezTo>
                <a:cubicBezTo>
                  <a:pt x="6846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3"/>
                  <a:pt x="6846" y="708"/>
                  <a:pt x="6852" y="708"/>
                </a:cubicBezTo>
                <a:cubicBezTo>
                  <a:pt x="6859" y="708"/>
                  <a:pt x="6864" y="713"/>
                  <a:pt x="6864" y="720"/>
                </a:cubicBezTo>
                <a:lnTo>
                  <a:pt x="6864" y="888"/>
                </a:lnTo>
                <a:cubicBezTo>
                  <a:pt x="6864" y="895"/>
                  <a:pt x="6859" y="900"/>
                  <a:pt x="6852" y="900"/>
                </a:cubicBezTo>
                <a:cubicBezTo>
                  <a:pt x="6846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5"/>
                  <a:pt x="6846" y="420"/>
                  <a:pt x="6852" y="420"/>
                </a:cubicBezTo>
                <a:cubicBezTo>
                  <a:pt x="6859" y="420"/>
                  <a:pt x="6864" y="425"/>
                  <a:pt x="6864" y="432"/>
                </a:cubicBezTo>
                <a:lnTo>
                  <a:pt x="6864" y="600"/>
                </a:lnTo>
                <a:cubicBezTo>
                  <a:pt x="6864" y="607"/>
                  <a:pt x="6859" y="612"/>
                  <a:pt x="6852" y="612"/>
                </a:cubicBezTo>
                <a:cubicBezTo>
                  <a:pt x="6846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7"/>
                  <a:pt x="6846" y="132"/>
                  <a:pt x="6852" y="132"/>
                </a:cubicBezTo>
                <a:cubicBezTo>
                  <a:pt x="6859" y="132"/>
                  <a:pt x="6864" y="137"/>
                  <a:pt x="6864" y="144"/>
                </a:cubicBezTo>
                <a:lnTo>
                  <a:pt x="6864" y="312"/>
                </a:lnTo>
                <a:cubicBezTo>
                  <a:pt x="6864" y="319"/>
                  <a:pt x="6859" y="324"/>
                  <a:pt x="6852" y="324"/>
                </a:cubicBezTo>
                <a:cubicBezTo>
                  <a:pt x="6846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9"/>
                  <a:pt x="6684" y="12"/>
                </a:cubicBezTo>
                <a:cubicBezTo>
                  <a:pt x="6684" y="5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5"/>
                  <a:pt x="6864" y="12"/>
                </a:cubicBezTo>
                <a:lnTo>
                  <a:pt x="6864" y="24"/>
                </a:lnTo>
                <a:cubicBezTo>
                  <a:pt x="6864" y="31"/>
                  <a:pt x="6859" y="36"/>
                  <a:pt x="6852" y="36"/>
                </a:cubicBezTo>
                <a:cubicBezTo>
                  <a:pt x="6846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9"/>
                  <a:pt x="6396" y="12"/>
                </a:cubicBezTo>
                <a:cubicBezTo>
                  <a:pt x="6396" y="5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5"/>
                  <a:pt x="6588" y="12"/>
                </a:cubicBezTo>
                <a:cubicBezTo>
                  <a:pt x="6588" y="19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9"/>
                  <a:pt x="6108" y="12"/>
                </a:cubicBezTo>
                <a:cubicBezTo>
                  <a:pt x="6108" y="5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5"/>
                  <a:pt x="6300" y="12"/>
                </a:cubicBezTo>
                <a:cubicBezTo>
                  <a:pt x="6300" y="19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9"/>
                  <a:pt x="5820" y="12"/>
                </a:cubicBezTo>
                <a:cubicBezTo>
                  <a:pt x="5820" y="5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5"/>
                  <a:pt x="6012" y="12"/>
                </a:cubicBezTo>
                <a:cubicBezTo>
                  <a:pt x="6012" y="19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9"/>
                  <a:pt x="5532" y="12"/>
                </a:cubicBezTo>
                <a:cubicBezTo>
                  <a:pt x="5532" y="5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5"/>
                  <a:pt x="5724" y="12"/>
                </a:cubicBezTo>
                <a:cubicBezTo>
                  <a:pt x="5724" y="19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9"/>
                  <a:pt x="5244" y="12"/>
                </a:cubicBezTo>
                <a:cubicBezTo>
                  <a:pt x="5244" y="5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5"/>
                  <a:pt x="5436" y="12"/>
                </a:cubicBezTo>
                <a:cubicBezTo>
                  <a:pt x="5436" y="19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9"/>
                  <a:pt x="4956" y="12"/>
                </a:cubicBezTo>
                <a:cubicBezTo>
                  <a:pt x="4956" y="5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5"/>
                  <a:pt x="5148" y="12"/>
                </a:cubicBezTo>
                <a:cubicBezTo>
                  <a:pt x="5148" y="19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9"/>
                  <a:pt x="4668" y="12"/>
                </a:cubicBezTo>
                <a:cubicBezTo>
                  <a:pt x="4668" y="5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5"/>
                  <a:pt x="4860" y="12"/>
                </a:cubicBezTo>
                <a:cubicBezTo>
                  <a:pt x="4860" y="19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9"/>
                  <a:pt x="4380" y="12"/>
                </a:cubicBezTo>
                <a:cubicBezTo>
                  <a:pt x="4380" y="5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5"/>
                  <a:pt x="4572" y="12"/>
                </a:cubicBezTo>
                <a:cubicBezTo>
                  <a:pt x="4572" y="19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9"/>
                  <a:pt x="4092" y="12"/>
                </a:cubicBezTo>
                <a:cubicBezTo>
                  <a:pt x="4092" y="5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5"/>
                  <a:pt x="4284" y="12"/>
                </a:cubicBezTo>
                <a:cubicBezTo>
                  <a:pt x="4284" y="19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9"/>
                  <a:pt x="3804" y="12"/>
                </a:cubicBezTo>
                <a:cubicBezTo>
                  <a:pt x="3804" y="5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5"/>
                  <a:pt x="3996" y="12"/>
                </a:cubicBezTo>
                <a:cubicBezTo>
                  <a:pt x="3996" y="19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9"/>
                  <a:pt x="3516" y="12"/>
                </a:cubicBezTo>
                <a:cubicBezTo>
                  <a:pt x="3516" y="5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5"/>
                  <a:pt x="3708" y="12"/>
                </a:cubicBezTo>
                <a:cubicBezTo>
                  <a:pt x="3708" y="19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9"/>
                  <a:pt x="3228" y="12"/>
                </a:cubicBezTo>
                <a:cubicBezTo>
                  <a:pt x="3228" y="5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5"/>
                  <a:pt x="3420" y="12"/>
                </a:cubicBezTo>
                <a:cubicBezTo>
                  <a:pt x="3420" y="19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9"/>
                  <a:pt x="2940" y="12"/>
                </a:cubicBezTo>
                <a:cubicBezTo>
                  <a:pt x="2940" y="5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5"/>
                  <a:pt x="3132" y="12"/>
                </a:cubicBezTo>
                <a:cubicBezTo>
                  <a:pt x="3132" y="19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9"/>
                  <a:pt x="2652" y="12"/>
                </a:cubicBezTo>
                <a:cubicBezTo>
                  <a:pt x="2652" y="5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5"/>
                  <a:pt x="2844" y="12"/>
                </a:cubicBezTo>
                <a:cubicBezTo>
                  <a:pt x="2844" y="19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9"/>
                  <a:pt x="2364" y="12"/>
                </a:cubicBezTo>
                <a:cubicBezTo>
                  <a:pt x="2364" y="5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5"/>
                  <a:pt x="2556" y="12"/>
                </a:cubicBezTo>
                <a:cubicBezTo>
                  <a:pt x="2556" y="19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9"/>
                  <a:pt x="2076" y="12"/>
                </a:cubicBezTo>
                <a:cubicBezTo>
                  <a:pt x="2076" y="5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5"/>
                  <a:pt x="2268" y="12"/>
                </a:cubicBezTo>
                <a:cubicBezTo>
                  <a:pt x="2268" y="19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9"/>
                  <a:pt x="1788" y="12"/>
                </a:cubicBezTo>
                <a:cubicBezTo>
                  <a:pt x="1788" y="5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5"/>
                  <a:pt x="1980" y="12"/>
                </a:cubicBezTo>
                <a:cubicBezTo>
                  <a:pt x="1980" y="19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9"/>
                  <a:pt x="1500" y="12"/>
                </a:cubicBezTo>
                <a:cubicBezTo>
                  <a:pt x="1500" y="5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5"/>
                  <a:pt x="1692" y="12"/>
                </a:cubicBezTo>
                <a:cubicBezTo>
                  <a:pt x="1692" y="19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9"/>
                  <a:pt x="1212" y="12"/>
                </a:cubicBezTo>
                <a:cubicBezTo>
                  <a:pt x="1212" y="5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5"/>
                  <a:pt x="1404" y="12"/>
                </a:cubicBezTo>
                <a:cubicBezTo>
                  <a:pt x="1404" y="19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9"/>
                  <a:pt x="924" y="12"/>
                </a:cubicBezTo>
                <a:cubicBezTo>
                  <a:pt x="924" y="5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5"/>
                  <a:pt x="1116" y="12"/>
                </a:cubicBezTo>
                <a:cubicBezTo>
                  <a:pt x="1116" y="19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9"/>
                  <a:pt x="636" y="12"/>
                </a:cubicBezTo>
                <a:cubicBezTo>
                  <a:pt x="636" y="5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5"/>
                  <a:pt x="828" y="12"/>
                </a:cubicBezTo>
                <a:cubicBezTo>
                  <a:pt x="828" y="19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9"/>
                  <a:pt x="348" y="12"/>
                </a:cubicBezTo>
                <a:cubicBezTo>
                  <a:pt x="348" y="5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5"/>
                  <a:pt x="540" y="12"/>
                </a:cubicBezTo>
                <a:cubicBezTo>
                  <a:pt x="540" y="19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9"/>
                  <a:pt x="60" y="12"/>
                </a:cubicBezTo>
                <a:cubicBezTo>
                  <a:pt x="60" y="5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5"/>
                  <a:pt x="252" y="12"/>
                </a:cubicBezTo>
                <a:cubicBezTo>
                  <a:pt x="252" y="19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1">
            <a:extLst>
              <a:ext uri="{FF2B5EF4-FFF2-40B4-BE49-F238E27FC236}">
                <a16:creationId xmlns:a16="http://schemas.microsoft.com/office/drawing/2014/main" id="{E2621844-B8A1-4E7C-9547-4AE4A1F4B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106" y="5209429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Rectangle 182">
            <a:extLst>
              <a:ext uri="{FF2B5EF4-FFF2-40B4-BE49-F238E27FC236}">
                <a16:creationId xmlns:a16="http://schemas.microsoft.com/office/drawing/2014/main" id="{087598C5-F156-492C-AFBF-2FF6FCC5F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493" y="5209429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0" name="Rectangle 183">
            <a:extLst>
              <a:ext uri="{FF2B5EF4-FFF2-40B4-BE49-F238E27FC236}">
                <a16:creationId xmlns:a16="http://schemas.microsoft.com/office/drawing/2014/main" id="{CDA457C7-E40B-4859-AEF9-E37379E8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206" y="5717429"/>
            <a:ext cx="1724025" cy="414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84">
            <a:extLst>
              <a:ext uri="{FF2B5EF4-FFF2-40B4-BE49-F238E27FC236}">
                <a16:creationId xmlns:a16="http://schemas.microsoft.com/office/drawing/2014/main" id="{203B0191-B826-4470-AA95-60B5E66682F9}"/>
              </a:ext>
            </a:extLst>
          </p:cNvPr>
          <p:cNvSpPr>
            <a:spLocks noEditPoints="1"/>
          </p:cNvSpPr>
          <p:nvPr/>
        </p:nvSpPr>
        <p:spPr bwMode="auto">
          <a:xfrm>
            <a:off x="1520031" y="5715841"/>
            <a:ext cx="1730375" cy="419100"/>
          </a:xfrm>
          <a:custGeom>
            <a:avLst/>
            <a:gdLst>
              <a:gd name="T0" fmla="*/ 24 w 6864"/>
              <a:gd name="T1" fmla="*/ 36 h 1662"/>
              <a:gd name="T2" fmla="*/ 24 w 6864"/>
              <a:gd name="T3" fmla="*/ 324 h 1662"/>
              <a:gd name="T4" fmla="*/ 24 w 6864"/>
              <a:gd name="T5" fmla="*/ 612 h 1662"/>
              <a:gd name="T6" fmla="*/ 24 w 6864"/>
              <a:gd name="T7" fmla="*/ 900 h 1662"/>
              <a:gd name="T8" fmla="*/ 24 w 6864"/>
              <a:gd name="T9" fmla="*/ 1188 h 1662"/>
              <a:gd name="T10" fmla="*/ 24 w 6864"/>
              <a:gd name="T11" fmla="*/ 1476 h 1662"/>
              <a:gd name="T12" fmla="*/ 126 w 6864"/>
              <a:gd name="T13" fmla="*/ 1638 h 1662"/>
              <a:gd name="T14" fmla="*/ 414 w 6864"/>
              <a:gd name="T15" fmla="*/ 1638 h 1662"/>
              <a:gd name="T16" fmla="*/ 702 w 6864"/>
              <a:gd name="T17" fmla="*/ 1638 h 1662"/>
              <a:gd name="T18" fmla="*/ 990 w 6864"/>
              <a:gd name="T19" fmla="*/ 1638 h 1662"/>
              <a:gd name="T20" fmla="*/ 1278 w 6864"/>
              <a:gd name="T21" fmla="*/ 1638 h 1662"/>
              <a:gd name="T22" fmla="*/ 1566 w 6864"/>
              <a:gd name="T23" fmla="*/ 1638 h 1662"/>
              <a:gd name="T24" fmla="*/ 1854 w 6864"/>
              <a:gd name="T25" fmla="*/ 1638 h 1662"/>
              <a:gd name="T26" fmla="*/ 2142 w 6864"/>
              <a:gd name="T27" fmla="*/ 1638 h 1662"/>
              <a:gd name="T28" fmla="*/ 2430 w 6864"/>
              <a:gd name="T29" fmla="*/ 1638 h 1662"/>
              <a:gd name="T30" fmla="*/ 2718 w 6864"/>
              <a:gd name="T31" fmla="*/ 1638 h 1662"/>
              <a:gd name="T32" fmla="*/ 3006 w 6864"/>
              <a:gd name="T33" fmla="*/ 1638 h 1662"/>
              <a:gd name="T34" fmla="*/ 3294 w 6864"/>
              <a:gd name="T35" fmla="*/ 1638 h 1662"/>
              <a:gd name="T36" fmla="*/ 3582 w 6864"/>
              <a:gd name="T37" fmla="*/ 1638 h 1662"/>
              <a:gd name="T38" fmla="*/ 3870 w 6864"/>
              <a:gd name="T39" fmla="*/ 1638 h 1662"/>
              <a:gd name="T40" fmla="*/ 4158 w 6864"/>
              <a:gd name="T41" fmla="*/ 1638 h 1662"/>
              <a:gd name="T42" fmla="*/ 4446 w 6864"/>
              <a:gd name="T43" fmla="*/ 1638 h 1662"/>
              <a:gd name="T44" fmla="*/ 4734 w 6864"/>
              <a:gd name="T45" fmla="*/ 1638 h 1662"/>
              <a:gd name="T46" fmla="*/ 5022 w 6864"/>
              <a:gd name="T47" fmla="*/ 1638 h 1662"/>
              <a:gd name="T48" fmla="*/ 5310 w 6864"/>
              <a:gd name="T49" fmla="*/ 1638 h 1662"/>
              <a:gd name="T50" fmla="*/ 5598 w 6864"/>
              <a:gd name="T51" fmla="*/ 1638 h 1662"/>
              <a:gd name="T52" fmla="*/ 5886 w 6864"/>
              <a:gd name="T53" fmla="*/ 1638 h 1662"/>
              <a:gd name="T54" fmla="*/ 6174 w 6864"/>
              <a:gd name="T55" fmla="*/ 1638 h 1662"/>
              <a:gd name="T56" fmla="*/ 6462 w 6864"/>
              <a:gd name="T57" fmla="*/ 1638 h 1662"/>
              <a:gd name="T58" fmla="*/ 6864 w 6864"/>
              <a:gd name="T59" fmla="*/ 1650 h 1662"/>
              <a:gd name="T60" fmla="*/ 6852 w 6864"/>
              <a:gd name="T61" fmla="*/ 1284 h 1662"/>
              <a:gd name="T62" fmla="*/ 6852 w 6864"/>
              <a:gd name="T63" fmla="*/ 996 h 1662"/>
              <a:gd name="T64" fmla="*/ 6852 w 6864"/>
              <a:gd name="T65" fmla="*/ 708 h 1662"/>
              <a:gd name="T66" fmla="*/ 6852 w 6864"/>
              <a:gd name="T67" fmla="*/ 420 h 1662"/>
              <a:gd name="T68" fmla="*/ 6852 w 6864"/>
              <a:gd name="T69" fmla="*/ 132 h 1662"/>
              <a:gd name="T70" fmla="*/ 6852 w 6864"/>
              <a:gd name="T71" fmla="*/ 24 h 1662"/>
              <a:gd name="T72" fmla="*/ 6852 w 6864"/>
              <a:gd name="T73" fmla="*/ 36 h 1662"/>
              <a:gd name="T74" fmla="*/ 6588 w 6864"/>
              <a:gd name="T75" fmla="*/ 12 h 1662"/>
              <a:gd name="T76" fmla="*/ 6300 w 6864"/>
              <a:gd name="T77" fmla="*/ 12 h 1662"/>
              <a:gd name="T78" fmla="*/ 6012 w 6864"/>
              <a:gd name="T79" fmla="*/ 12 h 1662"/>
              <a:gd name="T80" fmla="*/ 5724 w 6864"/>
              <a:gd name="T81" fmla="*/ 12 h 1662"/>
              <a:gd name="T82" fmla="*/ 5436 w 6864"/>
              <a:gd name="T83" fmla="*/ 12 h 1662"/>
              <a:gd name="T84" fmla="*/ 5148 w 6864"/>
              <a:gd name="T85" fmla="*/ 12 h 1662"/>
              <a:gd name="T86" fmla="*/ 4860 w 6864"/>
              <a:gd name="T87" fmla="*/ 12 h 1662"/>
              <a:gd name="T88" fmla="*/ 4572 w 6864"/>
              <a:gd name="T89" fmla="*/ 12 h 1662"/>
              <a:gd name="T90" fmla="*/ 4284 w 6864"/>
              <a:gd name="T91" fmla="*/ 12 h 1662"/>
              <a:gd name="T92" fmla="*/ 3996 w 6864"/>
              <a:gd name="T93" fmla="*/ 12 h 1662"/>
              <a:gd name="T94" fmla="*/ 3708 w 6864"/>
              <a:gd name="T95" fmla="*/ 12 h 1662"/>
              <a:gd name="T96" fmla="*/ 3420 w 6864"/>
              <a:gd name="T97" fmla="*/ 12 h 1662"/>
              <a:gd name="T98" fmla="*/ 3132 w 6864"/>
              <a:gd name="T99" fmla="*/ 12 h 1662"/>
              <a:gd name="T100" fmla="*/ 2844 w 6864"/>
              <a:gd name="T101" fmla="*/ 12 h 1662"/>
              <a:gd name="T102" fmla="*/ 2556 w 6864"/>
              <a:gd name="T103" fmla="*/ 12 h 1662"/>
              <a:gd name="T104" fmla="*/ 2268 w 6864"/>
              <a:gd name="T105" fmla="*/ 12 h 1662"/>
              <a:gd name="T106" fmla="*/ 1980 w 6864"/>
              <a:gd name="T107" fmla="*/ 12 h 1662"/>
              <a:gd name="T108" fmla="*/ 1692 w 6864"/>
              <a:gd name="T109" fmla="*/ 12 h 1662"/>
              <a:gd name="T110" fmla="*/ 1404 w 6864"/>
              <a:gd name="T111" fmla="*/ 12 h 1662"/>
              <a:gd name="T112" fmla="*/ 1116 w 6864"/>
              <a:gd name="T113" fmla="*/ 12 h 1662"/>
              <a:gd name="T114" fmla="*/ 828 w 6864"/>
              <a:gd name="T115" fmla="*/ 12 h 1662"/>
              <a:gd name="T116" fmla="*/ 540 w 6864"/>
              <a:gd name="T117" fmla="*/ 12 h 1662"/>
              <a:gd name="T118" fmla="*/ 252 w 6864"/>
              <a:gd name="T119" fmla="*/ 12 h 1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64" h="1662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126" y="1638"/>
                </a:moveTo>
                <a:lnTo>
                  <a:pt x="294" y="1638"/>
                </a:lnTo>
                <a:cubicBezTo>
                  <a:pt x="301" y="1638"/>
                  <a:pt x="306" y="1644"/>
                  <a:pt x="306" y="1650"/>
                </a:cubicBezTo>
                <a:cubicBezTo>
                  <a:pt x="306" y="1657"/>
                  <a:pt x="301" y="1662"/>
                  <a:pt x="294" y="1662"/>
                </a:cubicBezTo>
                <a:lnTo>
                  <a:pt x="126" y="1662"/>
                </a:lnTo>
                <a:cubicBezTo>
                  <a:pt x="120" y="1662"/>
                  <a:pt x="114" y="1657"/>
                  <a:pt x="114" y="1650"/>
                </a:cubicBezTo>
                <a:cubicBezTo>
                  <a:pt x="114" y="1644"/>
                  <a:pt x="120" y="1638"/>
                  <a:pt x="126" y="1638"/>
                </a:cubicBezTo>
                <a:close/>
                <a:moveTo>
                  <a:pt x="414" y="1638"/>
                </a:moveTo>
                <a:lnTo>
                  <a:pt x="582" y="1638"/>
                </a:lnTo>
                <a:cubicBezTo>
                  <a:pt x="589" y="1638"/>
                  <a:pt x="594" y="1644"/>
                  <a:pt x="594" y="1650"/>
                </a:cubicBezTo>
                <a:cubicBezTo>
                  <a:pt x="594" y="1657"/>
                  <a:pt x="589" y="1662"/>
                  <a:pt x="582" y="1662"/>
                </a:cubicBezTo>
                <a:lnTo>
                  <a:pt x="414" y="1662"/>
                </a:lnTo>
                <a:cubicBezTo>
                  <a:pt x="408" y="1662"/>
                  <a:pt x="402" y="1657"/>
                  <a:pt x="402" y="1650"/>
                </a:cubicBezTo>
                <a:cubicBezTo>
                  <a:pt x="402" y="1644"/>
                  <a:pt x="408" y="1638"/>
                  <a:pt x="414" y="1638"/>
                </a:cubicBezTo>
                <a:close/>
                <a:moveTo>
                  <a:pt x="702" y="1638"/>
                </a:moveTo>
                <a:lnTo>
                  <a:pt x="870" y="1638"/>
                </a:lnTo>
                <a:cubicBezTo>
                  <a:pt x="877" y="1638"/>
                  <a:pt x="882" y="1644"/>
                  <a:pt x="882" y="1650"/>
                </a:cubicBezTo>
                <a:cubicBezTo>
                  <a:pt x="882" y="1657"/>
                  <a:pt x="877" y="1662"/>
                  <a:pt x="870" y="1662"/>
                </a:cubicBezTo>
                <a:lnTo>
                  <a:pt x="702" y="1662"/>
                </a:lnTo>
                <a:cubicBezTo>
                  <a:pt x="696" y="1662"/>
                  <a:pt x="690" y="1657"/>
                  <a:pt x="690" y="1650"/>
                </a:cubicBezTo>
                <a:cubicBezTo>
                  <a:pt x="690" y="1644"/>
                  <a:pt x="696" y="1638"/>
                  <a:pt x="702" y="1638"/>
                </a:cubicBezTo>
                <a:close/>
                <a:moveTo>
                  <a:pt x="990" y="1638"/>
                </a:moveTo>
                <a:lnTo>
                  <a:pt x="1158" y="1638"/>
                </a:lnTo>
                <a:cubicBezTo>
                  <a:pt x="1165" y="1638"/>
                  <a:pt x="1170" y="1644"/>
                  <a:pt x="1170" y="1650"/>
                </a:cubicBezTo>
                <a:cubicBezTo>
                  <a:pt x="1170" y="1657"/>
                  <a:pt x="1165" y="1662"/>
                  <a:pt x="1158" y="1662"/>
                </a:cubicBezTo>
                <a:lnTo>
                  <a:pt x="990" y="1662"/>
                </a:lnTo>
                <a:cubicBezTo>
                  <a:pt x="984" y="1662"/>
                  <a:pt x="978" y="1657"/>
                  <a:pt x="978" y="1650"/>
                </a:cubicBezTo>
                <a:cubicBezTo>
                  <a:pt x="978" y="1644"/>
                  <a:pt x="984" y="1638"/>
                  <a:pt x="990" y="1638"/>
                </a:cubicBezTo>
                <a:close/>
                <a:moveTo>
                  <a:pt x="1278" y="1638"/>
                </a:moveTo>
                <a:lnTo>
                  <a:pt x="1446" y="1638"/>
                </a:lnTo>
                <a:cubicBezTo>
                  <a:pt x="1453" y="1638"/>
                  <a:pt x="1458" y="1644"/>
                  <a:pt x="1458" y="1650"/>
                </a:cubicBezTo>
                <a:cubicBezTo>
                  <a:pt x="1458" y="1657"/>
                  <a:pt x="1453" y="1662"/>
                  <a:pt x="1446" y="1662"/>
                </a:cubicBezTo>
                <a:lnTo>
                  <a:pt x="1278" y="1662"/>
                </a:lnTo>
                <a:cubicBezTo>
                  <a:pt x="1272" y="1662"/>
                  <a:pt x="1266" y="1657"/>
                  <a:pt x="1266" y="1650"/>
                </a:cubicBezTo>
                <a:cubicBezTo>
                  <a:pt x="1266" y="1644"/>
                  <a:pt x="1272" y="1638"/>
                  <a:pt x="1278" y="1638"/>
                </a:cubicBezTo>
                <a:close/>
                <a:moveTo>
                  <a:pt x="1566" y="1638"/>
                </a:moveTo>
                <a:lnTo>
                  <a:pt x="1734" y="1638"/>
                </a:lnTo>
                <a:cubicBezTo>
                  <a:pt x="1741" y="1638"/>
                  <a:pt x="1746" y="1644"/>
                  <a:pt x="1746" y="1650"/>
                </a:cubicBezTo>
                <a:cubicBezTo>
                  <a:pt x="1746" y="1657"/>
                  <a:pt x="1741" y="1662"/>
                  <a:pt x="1734" y="1662"/>
                </a:cubicBezTo>
                <a:lnTo>
                  <a:pt x="1566" y="1662"/>
                </a:lnTo>
                <a:cubicBezTo>
                  <a:pt x="1560" y="1662"/>
                  <a:pt x="1554" y="1657"/>
                  <a:pt x="1554" y="1650"/>
                </a:cubicBezTo>
                <a:cubicBezTo>
                  <a:pt x="1554" y="1644"/>
                  <a:pt x="1560" y="1638"/>
                  <a:pt x="1566" y="1638"/>
                </a:cubicBezTo>
                <a:close/>
                <a:moveTo>
                  <a:pt x="1854" y="1638"/>
                </a:moveTo>
                <a:lnTo>
                  <a:pt x="2022" y="1638"/>
                </a:lnTo>
                <a:cubicBezTo>
                  <a:pt x="2029" y="1638"/>
                  <a:pt x="2034" y="1644"/>
                  <a:pt x="2034" y="1650"/>
                </a:cubicBezTo>
                <a:cubicBezTo>
                  <a:pt x="2034" y="1657"/>
                  <a:pt x="2029" y="1662"/>
                  <a:pt x="2022" y="1662"/>
                </a:cubicBezTo>
                <a:lnTo>
                  <a:pt x="1854" y="1662"/>
                </a:lnTo>
                <a:cubicBezTo>
                  <a:pt x="1848" y="1662"/>
                  <a:pt x="1842" y="1657"/>
                  <a:pt x="1842" y="1650"/>
                </a:cubicBezTo>
                <a:cubicBezTo>
                  <a:pt x="1842" y="1644"/>
                  <a:pt x="1848" y="1638"/>
                  <a:pt x="1854" y="1638"/>
                </a:cubicBezTo>
                <a:close/>
                <a:moveTo>
                  <a:pt x="2142" y="1638"/>
                </a:moveTo>
                <a:lnTo>
                  <a:pt x="2310" y="1638"/>
                </a:lnTo>
                <a:cubicBezTo>
                  <a:pt x="2317" y="1638"/>
                  <a:pt x="2322" y="1644"/>
                  <a:pt x="2322" y="1650"/>
                </a:cubicBezTo>
                <a:cubicBezTo>
                  <a:pt x="2322" y="1657"/>
                  <a:pt x="2317" y="1662"/>
                  <a:pt x="2310" y="1662"/>
                </a:cubicBezTo>
                <a:lnTo>
                  <a:pt x="2142" y="1662"/>
                </a:lnTo>
                <a:cubicBezTo>
                  <a:pt x="2136" y="1662"/>
                  <a:pt x="2130" y="1657"/>
                  <a:pt x="2130" y="1650"/>
                </a:cubicBezTo>
                <a:cubicBezTo>
                  <a:pt x="2130" y="1644"/>
                  <a:pt x="2136" y="1638"/>
                  <a:pt x="2142" y="1638"/>
                </a:cubicBezTo>
                <a:close/>
                <a:moveTo>
                  <a:pt x="2430" y="1638"/>
                </a:moveTo>
                <a:lnTo>
                  <a:pt x="2598" y="1638"/>
                </a:lnTo>
                <a:cubicBezTo>
                  <a:pt x="2605" y="1638"/>
                  <a:pt x="2610" y="1644"/>
                  <a:pt x="2610" y="1650"/>
                </a:cubicBezTo>
                <a:cubicBezTo>
                  <a:pt x="2610" y="1657"/>
                  <a:pt x="2605" y="1662"/>
                  <a:pt x="2598" y="1662"/>
                </a:cubicBezTo>
                <a:lnTo>
                  <a:pt x="2430" y="1662"/>
                </a:lnTo>
                <a:cubicBezTo>
                  <a:pt x="2424" y="1662"/>
                  <a:pt x="2418" y="1657"/>
                  <a:pt x="2418" y="1650"/>
                </a:cubicBezTo>
                <a:cubicBezTo>
                  <a:pt x="2418" y="1644"/>
                  <a:pt x="2424" y="1638"/>
                  <a:pt x="2430" y="1638"/>
                </a:cubicBezTo>
                <a:close/>
                <a:moveTo>
                  <a:pt x="2718" y="1638"/>
                </a:moveTo>
                <a:lnTo>
                  <a:pt x="2886" y="1638"/>
                </a:lnTo>
                <a:cubicBezTo>
                  <a:pt x="2893" y="1638"/>
                  <a:pt x="2898" y="1644"/>
                  <a:pt x="2898" y="1650"/>
                </a:cubicBezTo>
                <a:cubicBezTo>
                  <a:pt x="2898" y="1657"/>
                  <a:pt x="2893" y="1662"/>
                  <a:pt x="2886" y="1662"/>
                </a:cubicBezTo>
                <a:lnTo>
                  <a:pt x="2718" y="1662"/>
                </a:lnTo>
                <a:cubicBezTo>
                  <a:pt x="2712" y="1662"/>
                  <a:pt x="2706" y="1657"/>
                  <a:pt x="2706" y="1650"/>
                </a:cubicBezTo>
                <a:cubicBezTo>
                  <a:pt x="2706" y="1644"/>
                  <a:pt x="2712" y="1638"/>
                  <a:pt x="2718" y="1638"/>
                </a:cubicBezTo>
                <a:close/>
                <a:moveTo>
                  <a:pt x="3006" y="1638"/>
                </a:moveTo>
                <a:lnTo>
                  <a:pt x="3174" y="1638"/>
                </a:lnTo>
                <a:cubicBezTo>
                  <a:pt x="3181" y="1638"/>
                  <a:pt x="3186" y="1644"/>
                  <a:pt x="3186" y="1650"/>
                </a:cubicBezTo>
                <a:cubicBezTo>
                  <a:pt x="3186" y="1657"/>
                  <a:pt x="3181" y="1662"/>
                  <a:pt x="3174" y="1662"/>
                </a:cubicBezTo>
                <a:lnTo>
                  <a:pt x="3006" y="1662"/>
                </a:lnTo>
                <a:cubicBezTo>
                  <a:pt x="3000" y="1662"/>
                  <a:pt x="2994" y="1657"/>
                  <a:pt x="2994" y="1650"/>
                </a:cubicBezTo>
                <a:cubicBezTo>
                  <a:pt x="2994" y="1644"/>
                  <a:pt x="3000" y="1638"/>
                  <a:pt x="3006" y="1638"/>
                </a:cubicBezTo>
                <a:close/>
                <a:moveTo>
                  <a:pt x="3294" y="1638"/>
                </a:moveTo>
                <a:lnTo>
                  <a:pt x="3462" y="1638"/>
                </a:lnTo>
                <a:cubicBezTo>
                  <a:pt x="3469" y="1638"/>
                  <a:pt x="3474" y="1644"/>
                  <a:pt x="3474" y="1650"/>
                </a:cubicBezTo>
                <a:cubicBezTo>
                  <a:pt x="3474" y="1657"/>
                  <a:pt x="3469" y="1662"/>
                  <a:pt x="3462" y="1662"/>
                </a:cubicBezTo>
                <a:lnTo>
                  <a:pt x="3294" y="1662"/>
                </a:lnTo>
                <a:cubicBezTo>
                  <a:pt x="3288" y="1662"/>
                  <a:pt x="3282" y="1657"/>
                  <a:pt x="3282" y="1650"/>
                </a:cubicBezTo>
                <a:cubicBezTo>
                  <a:pt x="3282" y="1644"/>
                  <a:pt x="3288" y="1638"/>
                  <a:pt x="3294" y="1638"/>
                </a:cubicBezTo>
                <a:close/>
                <a:moveTo>
                  <a:pt x="3582" y="1638"/>
                </a:moveTo>
                <a:lnTo>
                  <a:pt x="3750" y="1638"/>
                </a:lnTo>
                <a:cubicBezTo>
                  <a:pt x="3757" y="1638"/>
                  <a:pt x="3762" y="1644"/>
                  <a:pt x="3762" y="1650"/>
                </a:cubicBezTo>
                <a:cubicBezTo>
                  <a:pt x="3762" y="1657"/>
                  <a:pt x="3757" y="1662"/>
                  <a:pt x="3750" y="1662"/>
                </a:cubicBezTo>
                <a:lnTo>
                  <a:pt x="3582" y="1662"/>
                </a:lnTo>
                <a:cubicBezTo>
                  <a:pt x="3576" y="1662"/>
                  <a:pt x="3570" y="1657"/>
                  <a:pt x="3570" y="1650"/>
                </a:cubicBezTo>
                <a:cubicBezTo>
                  <a:pt x="3570" y="1644"/>
                  <a:pt x="3576" y="1638"/>
                  <a:pt x="3582" y="1638"/>
                </a:cubicBezTo>
                <a:close/>
                <a:moveTo>
                  <a:pt x="3870" y="1638"/>
                </a:moveTo>
                <a:lnTo>
                  <a:pt x="4038" y="1638"/>
                </a:lnTo>
                <a:cubicBezTo>
                  <a:pt x="4045" y="1638"/>
                  <a:pt x="4050" y="1644"/>
                  <a:pt x="4050" y="1650"/>
                </a:cubicBezTo>
                <a:cubicBezTo>
                  <a:pt x="4050" y="1657"/>
                  <a:pt x="4045" y="1662"/>
                  <a:pt x="4038" y="1662"/>
                </a:cubicBezTo>
                <a:lnTo>
                  <a:pt x="3870" y="1662"/>
                </a:lnTo>
                <a:cubicBezTo>
                  <a:pt x="3864" y="1662"/>
                  <a:pt x="3858" y="1657"/>
                  <a:pt x="3858" y="1650"/>
                </a:cubicBezTo>
                <a:cubicBezTo>
                  <a:pt x="3858" y="1644"/>
                  <a:pt x="3864" y="1638"/>
                  <a:pt x="3870" y="1638"/>
                </a:cubicBezTo>
                <a:close/>
                <a:moveTo>
                  <a:pt x="4158" y="1638"/>
                </a:moveTo>
                <a:lnTo>
                  <a:pt x="4326" y="1638"/>
                </a:lnTo>
                <a:cubicBezTo>
                  <a:pt x="4333" y="1638"/>
                  <a:pt x="4338" y="1644"/>
                  <a:pt x="4338" y="1650"/>
                </a:cubicBezTo>
                <a:cubicBezTo>
                  <a:pt x="4338" y="1657"/>
                  <a:pt x="4333" y="1662"/>
                  <a:pt x="4326" y="1662"/>
                </a:cubicBezTo>
                <a:lnTo>
                  <a:pt x="4158" y="1662"/>
                </a:lnTo>
                <a:cubicBezTo>
                  <a:pt x="4152" y="1662"/>
                  <a:pt x="4146" y="1657"/>
                  <a:pt x="4146" y="1650"/>
                </a:cubicBezTo>
                <a:cubicBezTo>
                  <a:pt x="4146" y="1644"/>
                  <a:pt x="4152" y="1638"/>
                  <a:pt x="4158" y="1638"/>
                </a:cubicBezTo>
                <a:close/>
                <a:moveTo>
                  <a:pt x="4446" y="1638"/>
                </a:moveTo>
                <a:lnTo>
                  <a:pt x="4614" y="1638"/>
                </a:lnTo>
                <a:cubicBezTo>
                  <a:pt x="4621" y="1638"/>
                  <a:pt x="4626" y="1644"/>
                  <a:pt x="4626" y="1650"/>
                </a:cubicBezTo>
                <a:cubicBezTo>
                  <a:pt x="4626" y="1657"/>
                  <a:pt x="4621" y="1662"/>
                  <a:pt x="4614" y="1662"/>
                </a:cubicBezTo>
                <a:lnTo>
                  <a:pt x="4446" y="1662"/>
                </a:lnTo>
                <a:cubicBezTo>
                  <a:pt x="4440" y="1662"/>
                  <a:pt x="4434" y="1657"/>
                  <a:pt x="4434" y="1650"/>
                </a:cubicBezTo>
                <a:cubicBezTo>
                  <a:pt x="4434" y="1644"/>
                  <a:pt x="4440" y="1638"/>
                  <a:pt x="4446" y="1638"/>
                </a:cubicBezTo>
                <a:close/>
                <a:moveTo>
                  <a:pt x="4734" y="1638"/>
                </a:moveTo>
                <a:lnTo>
                  <a:pt x="4902" y="1638"/>
                </a:lnTo>
                <a:cubicBezTo>
                  <a:pt x="4909" y="1638"/>
                  <a:pt x="4914" y="1644"/>
                  <a:pt x="4914" y="1650"/>
                </a:cubicBezTo>
                <a:cubicBezTo>
                  <a:pt x="4914" y="1657"/>
                  <a:pt x="4909" y="1662"/>
                  <a:pt x="4902" y="1662"/>
                </a:cubicBezTo>
                <a:lnTo>
                  <a:pt x="4734" y="1662"/>
                </a:lnTo>
                <a:cubicBezTo>
                  <a:pt x="4728" y="1662"/>
                  <a:pt x="4722" y="1657"/>
                  <a:pt x="4722" y="1650"/>
                </a:cubicBezTo>
                <a:cubicBezTo>
                  <a:pt x="4722" y="1644"/>
                  <a:pt x="4728" y="1638"/>
                  <a:pt x="4734" y="1638"/>
                </a:cubicBezTo>
                <a:close/>
                <a:moveTo>
                  <a:pt x="5022" y="1638"/>
                </a:moveTo>
                <a:lnTo>
                  <a:pt x="5190" y="1638"/>
                </a:lnTo>
                <a:cubicBezTo>
                  <a:pt x="5197" y="1638"/>
                  <a:pt x="5202" y="1644"/>
                  <a:pt x="5202" y="1650"/>
                </a:cubicBezTo>
                <a:cubicBezTo>
                  <a:pt x="5202" y="1657"/>
                  <a:pt x="5197" y="1662"/>
                  <a:pt x="5190" y="1662"/>
                </a:cubicBezTo>
                <a:lnTo>
                  <a:pt x="5022" y="1662"/>
                </a:lnTo>
                <a:cubicBezTo>
                  <a:pt x="5016" y="1662"/>
                  <a:pt x="5010" y="1657"/>
                  <a:pt x="5010" y="1650"/>
                </a:cubicBezTo>
                <a:cubicBezTo>
                  <a:pt x="5010" y="1644"/>
                  <a:pt x="5016" y="1638"/>
                  <a:pt x="5022" y="1638"/>
                </a:cubicBezTo>
                <a:close/>
                <a:moveTo>
                  <a:pt x="5310" y="1638"/>
                </a:moveTo>
                <a:lnTo>
                  <a:pt x="5478" y="1638"/>
                </a:lnTo>
                <a:cubicBezTo>
                  <a:pt x="5485" y="1638"/>
                  <a:pt x="5490" y="1644"/>
                  <a:pt x="5490" y="1650"/>
                </a:cubicBezTo>
                <a:cubicBezTo>
                  <a:pt x="5490" y="1657"/>
                  <a:pt x="5485" y="1662"/>
                  <a:pt x="5478" y="1662"/>
                </a:cubicBezTo>
                <a:lnTo>
                  <a:pt x="5310" y="1662"/>
                </a:lnTo>
                <a:cubicBezTo>
                  <a:pt x="5304" y="1662"/>
                  <a:pt x="5298" y="1657"/>
                  <a:pt x="5298" y="1650"/>
                </a:cubicBezTo>
                <a:cubicBezTo>
                  <a:pt x="5298" y="1644"/>
                  <a:pt x="5304" y="1638"/>
                  <a:pt x="5310" y="1638"/>
                </a:cubicBezTo>
                <a:close/>
                <a:moveTo>
                  <a:pt x="5598" y="1638"/>
                </a:moveTo>
                <a:lnTo>
                  <a:pt x="5766" y="1638"/>
                </a:lnTo>
                <a:cubicBezTo>
                  <a:pt x="5773" y="1638"/>
                  <a:pt x="5778" y="1644"/>
                  <a:pt x="5778" y="1650"/>
                </a:cubicBezTo>
                <a:cubicBezTo>
                  <a:pt x="5778" y="1657"/>
                  <a:pt x="5773" y="1662"/>
                  <a:pt x="5766" y="1662"/>
                </a:cubicBezTo>
                <a:lnTo>
                  <a:pt x="5598" y="1662"/>
                </a:lnTo>
                <a:cubicBezTo>
                  <a:pt x="5592" y="1662"/>
                  <a:pt x="5586" y="1657"/>
                  <a:pt x="5586" y="1650"/>
                </a:cubicBezTo>
                <a:cubicBezTo>
                  <a:pt x="5586" y="1644"/>
                  <a:pt x="5592" y="1638"/>
                  <a:pt x="5598" y="1638"/>
                </a:cubicBezTo>
                <a:close/>
                <a:moveTo>
                  <a:pt x="5886" y="1638"/>
                </a:moveTo>
                <a:lnTo>
                  <a:pt x="6054" y="1638"/>
                </a:lnTo>
                <a:cubicBezTo>
                  <a:pt x="6061" y="1638"/>
                  <a:pt x="6066" y="1644"/>
                  <a:pt x="6066" y="1650"/>
                </a:cubicBezTo>
                <a:cubicBezTo>
                  <a:pt x="6066" y="1657"/>
                  <a:pt x="6061" y="1662"/>
                  <a:pt x="6054" y="1662"/>
                </a:cubicBezTo>
                <a:lnTo>
                  <a:pt x="5886" y="1662"/>
                </a:lnTo>
                <a:cubicBezTo>
                  <a:pt x="5880" y="1662"/>
                  <a:pt x="5874" y="1657"/>
                  <a:pt x="5874" y="1650"/>
                </a:cubicBezTo>
                <a:cubicBezTo>
                  <a:pt x="5874" y="1644"/>
                  <a:pt x="5880" y="1638"/>
                  <a:pt x="5886" y="1638"/>
                </a:cubicBezTo>
                <a:close/>
                <a:moveTo>
                  <a:pt x="6174" y="1638"/>
                </a:moveTo>
                <a:lnTo>
                  <a:pt x="6342" y="1638"/>
                </a:lnTo>
                <a:cubicBezTo>
                  <a:pt x="6349" y="1638"/>
                  <a:pt x="6354" y="1644"/>
                  <a:pt x="6354" y="1650"/>
                </a:cubicBezTo>
                <a:cubicBezTo>
                  <a:pt x="6354" y="1657"/>
                  <a:pt x="6349" y="1662"/>
                  <a:pt x="6342" y="1662"/>
                </a:cubicBezTo>
                <a:lnTo>
                  <a:pt x="6174" y="1662"/>
                </a:lnTo>
                <a:cubicBezTo>
                  <a:pt x="6168" y="1662"/>
                  <a:pt x="6162" y="1657"/>
                  <a:pt x="6162" y="1650"/>
                </a:cubicBezTo>
                <a:cubicBezTo>
                  <a:pt x="6162" y="1644"/>
                  <a:pt x="6168" y="1638"/>
                  <a:pt x="6174" y="1638"/>
                </a:cubicBezTo>
                <a:close/>
                <a:moveTo>
                  <a:pt x="6462" y="1638"/>
                </a:moveTo>
                <a:lnTo>
                  <a:pt x="6630" y="1638"/>
                </a:lnTo>
                <a:cubicBezTo>
                  <a:pt x="6637" y="1638"/>
                  <a:pt x="6642" y="1644"/>
                  <a:pt x="6642" y="1650"/>
                </a:cubicBezTo>
                <a:cubicBezTo>
                  <a:pt x="6642" y="1657"/>
                  <a:pt x="6637" y="1662"/>
                  <a:pt x="6630" y="1662"/>
                </a:cubicBezTo>
                <a:lnTo>
                  <a:pt x="6462" y="1662"/>
                </a:lnTo>
                <a:cubicBezTo>
                  <a:pt x="6456" y="1662"/>
                  <a:pt x="6450" y="1657"/>
                  <a:pt x="6450" y="1650"/>
                </a:cubicBezTo>
                <a:cubicBezTo>
                  <a:pt x="6450" y="1644"/>
                  <a:pt x="6456" y="1638"/>
                  <a:pt x="6462" y="1638"/>
                </a:cubicBezTo>
                <a:close/>
                <a:moveTo>
                  <a:pt x="6750" y="1638"/>
                </a:moveTo>
                <a:lnTo>
                  <a:pt x="6852" y="1638"/>
                </a:lnTo>
                <a:lnTo>
                  <a:pt x="6840" y="1650"/>
                </a:lnTo>
                <a:lnTo>
                  <a:pt x="6840" y="1584"/>
                </a:lnTo>
                <a:cubicBezTo>
                  <a:pt x="6840" y="1578"/>
                  <a:pt x="6846" y="1572"/>
                  <a:pt x="6852" y="1572"/>
                </a:cubicBezTo>
                <a:cubicBezTo>
                  <a:pt x="6859" y="1572"/>
                  <a:pt x="6864" y="1578"/>
                  <a:pt x="6864" y="1584"/>
                </a:cubicBezTo>
                <a:lnTo>
                  <a:pt x="6864" y="1650"/>
                </a:lnTo>
                <a:cubicBezTo>
                  <a:pt x="6864" y="1657"/>
                  <a:pt x="6859" y="1662"/>
                  <a:pt x="6852" y="1662"/>
                </a:cubicBezTo>
                <a:lnTo>
                  <a:pt x="6750" y="1662"/>
                </a:lnTo>
                <a:cubicBezTo>
                  <a:pt x="6744" y="1662"/>
                  <a:pt x="6738" y="1657"/>
                  <a:pt x="6738" y="1650"/>
                </a:cubicBezTo>
                <a:cubicBezTo>
                  <a:pt x="6738" y="1644"/>
                  <a:pt x="6744" y="1638"/>
                  <a:pt x="6750" y="1638"/>
                </a:cubicBezTo>
                <a:close/>
                <a:moveTo>
                  <a:pt x="6840" y="1464"/>
                </a:moveTo>
                <a:lnTo>
                  <a:pt x="6840" y="1296"/>
                </a:lnTo>
                <a:cubicBezTo>
                  <a:pt x="6840" y="1290"/>
                  <a:pt x="6846" y="1284"/>
                  <a:pt x="6852" y="1284"/>
                </a:cubicBezTo>
                <a:cubicBezTo>
                  <a:pt x="6859" y="1284"/>
                  <a:pt x="6864" y="1290"/>
                  <a:pt x="6864" y="1296"/>
                </a:cubicBezTo>
                <a:lnTo>
                  <a:pt x="6864" y="1464"/>
                </a:lnTo>
                <a:cubicBezTo>
                  <a:pt x="6864" y="1471"/>
                  <a:pt x="6859" y="1476"/>
                  <a:pt x="6852" y="1476"/>
                </a:cubicBezTo>
                <a:cubicBezTo>
                  <a:pt x="6846" y="1476"/>
                  <a:pt x="6840" y="1471"/>
                  <a:pt x="6840" y="1464"/>
                </a:cubicBezTo>
                <a:close/>
                <a:moveTo>
                  <a:pt x="6840" y="1176"/>
                </a:moveTo>
                <a:lnTo>
                  <a:pt x="6840" y="1008"/>
                </a:lnTo>
                <a:cubicBezTo>
                  <a:pt x="6840" y="1002"/>
                  <a:pt x="6846" y="996"/>
                  <a:pt x="6852" y="996"/>
                </a:cubicBezTo>
                <a:cubicBezTo>
                  <a:pt x="6859" y="996"/>
                  <a:pt x="6864" y="1002"/>
                  <a:pt x="6864" y="1008"/>
                </a:cubicBezTo>
                <a:lnTo>
                  <a:pt x="6864" y="1176"/>
                </a:lnTo>
                <a:cubicBezTo>
                  <a:pt x="6864" y="1183"/>
                  <a:pt x="6859" y="1188"/>
                  <a:pt x="6852" y="1188"/>
                </a:cubicBezTo>
                <a:cubicBezTo>
                  <a:pt x="6846" y="1188"/>
                  <a:pt x="6840" y="1183"/>
                  <a:pt x="6840" y="1176"/>
                </a:cubicBezTo>
                <a:close/>
                <a:moveTo>
                  <a:pt x="6840" y="888"/>
                </a:moveTo>
                <a:lnTo>
                  <a:pt x="6840" y="720"/>
                </a:lnTo>
                <a:cubicBezTo>
                  <a:pt x="6840" y="714"/>
                  <a:pt x="6846" y="708"/>
                  <a:pt x="6852" y="708"/>
                </a:cubicBezTo>
                <a:cubicBezTo>
                  <a:pt x="6859" y="708"/>
                  <a:pt x="6864" y="714"/>
                  <a:pt x="6864" y="720"/>
                </a:cubicBezTo>
                <a:lnTo>
                  <a:pt x="6864" y="888"/>
                </a:lnTo>
                <a:cubicBezTo>
                  <a:pt x="6864" y="895"/>
                  <a:pt x="6859" y="900"/>
                  <a:pt x="6852" y="900"/>
                </a:cubicBezTo>
                <a:cubicBezTo>
                  <a:pt x="6846" y="900"/>
                  <a:pt x="6840" y="895"/>
                  <a:pt x="6840" y="888"/>
                </a:cubicBezTo>
                <a:close/>
                <a:moveTo>
                  <a:pt x="6840" y="600"/>
                </a:moveTo>
                <a:lnTo>
                  <a:pt x="6840" y="432"/>
                </a:lnTo>
                <a:cubicBezTo>
                  <a:pt x="6840" y="426"/>
                  <a:pt x="6846" y="420"/>
                  <a:pt x="6852" y="420"/>
                </a:cubicBezTo>
                <a:cubicBezTo>
                  <a:pt x="6859" y="420"/>
                  <a:pt x="6864" y="426"/>
                  <a:pt x="6864" y="432"/>
                </a:cubicBezTo>
                <a:lnTo>
                  <a:pt x="6864" y="600"/>
                </a:lnTo>
                <a:cubicBezTo>
                  <a:pt x="6864" y="607"/>
                  <a:pt x="6859" y="612"/>
                  <a:pt x="6852" y="612"/>
                </a:cubicBezTo>
                <a:cubicBezTo>
                  <a:pt x="6846" y="612"/>
                  <a:pt x="6840" y="607"/>
                  <a:pt x="6840" y="600"/>
                </a:cubicBezTo>
                <a:close/>
                <a:moveTo>
                  <a:pt x="6840" y="312"/>
                </a:moveTo>
                <a:lnTo>
                  <a:pt x="6840" y="144"/>
                </a:lnTo>
                <a:cubicBezTo>
                  <a:pt x="6840" y="138"/>
                  <a:pt x="6846" y="132"/>
                  <a:pt x="6852" y="132"/>
                </a:cubicBezTo>
                <a:cubicBezTo>
                  <a:pt x="6859" y="132"/>
                  <a:pt x="6864" y="138"/>
                  <a:pt x="6864" y="144"/>
                </a:cubicBezTo>
                <a:lnTo>
                  <a:pt x="6864" y="312"/>
                </a:lnTo>
                <a:cubicBezTo>
                  <a:pt x="6864" y="319"/>
                  <a:pt x="6859" y="324"/>
                  <a:pt x="6852" y="324"/>
                </a:cubicBezTo>
                <a:cubicBezTo>
                  <a:pt x="6846" y="324"/>
                  <a:pt x="6840" y="319"/>
                  <a:pt x="6840" y="312"/>
                </a:cubicBezTo>
                <a:close/>
                <a:moveTo>
                  <a:pt x="6840" y="24"/>
                </a:moveTo>
                <a:lnTo>
                  <a:pt x="6840" y="12"/>
                </a:lnTo>
                <a:lnTo>
                  <a:pt x="6852" y="24"/>
                </a:lnTo>
                <a:lnTo>
                  <a:pt x="6696" y="24"/>
                </a:lnTo>
                <a:cubicBezTo>
                  <a:pt x="6690" y="24"/>
                  <a:pt x="6684" y="19"/>
                  <a:pt x="6684" y="12"/>
                </a:cubicBezTo>
                <a:cubicBezTo>
                  <a:pt x="6684" y="6"/>
                  <a:pt x="6690" y="0"/>
                  <a:pt x="6696" y="0"/>
                </a:cubicBezTo>
                <a:lnTo>
                  <a:pt x="6852" y="0"/>
                </a:lnTo>
                <a:cubicBezTo>
                  <a:pt x="6859" y="0"/>
                  <a:pt x="6864" y="6"/>
                  <a:pt x="6864" y="12"/>
                </a:cubicBezTo>
                <a:lnTo>
                  <a:pt x="6864" y="24"/>
                </a:lnTo>
                <a:cubicBezTo>
                  <a:pt x="6864" y="31"/>
                  <a:pt x="6859" y="36"/>
                  <a:pt x="6852" y="36"/>
                </a:cubicBezTo>
                <a:cubicBezTo>
                  <a:pt x="6846" y="36"/>
                  <a:pt x="6840" y="31"/>
                  <a:pt x="6840" y="24"/>
                </a:cubicBezTo>
                <a:close/>
                <a:moveTo>
                  <a:pt x="6576" y="24"/>
                </a:moveTo>
                <a:lnTo>
                  <a:pt x="6408" y="24"/>
                </a:lnTo>
                <a:cubicBezTo>
                  <a:pt x="6402" y="24"/>
                  <a:pt x="6396" y="19"/>
                  <a:pt x="6396" y="12"/>
                </a:cubicBezTo>
                <a:cubicBezTo>
                  <a:pt x="6396" y="6"/>
                  <a:pt x="6402" y="0"/>
                  <a:pt x="6408" y="0"/>
                </a:cubicBezTo>
                <a:lnTo>
                  <a:pt x="6576" y="0"/>
                </a:lnTo>
                <a:cubicBezTo>
                  <a:pt x="6583" y="0"/>
                  <a:pt x="6588" y="6"/>
                  <a:pt x="6588" y="12"/>
                </a:cubicBezTo>
                <a:cubicBezTo>
                  <a:pt x="6588" y="19"/>
                  <a:pt x="6583" y="24"/>
                  <a:pt x="6576" y="24"/>
                </a:cubicBezTo>
                <a:close/>
                <a:moveTo>
                  <a:pt x="6288" y="24"/>
                </a:moveTo>
                <a:lnTo>
                  <a:pt x="6120" y="24"/>
                </a:lnTo>
                <a:cubicBezTo>
                  <a:pt x="6114" y="24"/>
                  <a:pt x="6108" y="19"/>
                  <a:pt x="6108" y="12"/>
                </a:cubicBezTo>
                <a:cubicBezTo>
                  <a:pt x="6108" y="6"/>
                  <a:pt x="6114" y="0"/>
                  <a:pt x="6120" y="0"/>
                </a:cubicBezTo>
                <a:lnTo>
                  <a:pt x="6288" y="0"/>
                </a:lnTo>
                <a:cubicBezTo>
                  <a:pt x="6295" y="0"/>
                  <a:pt x="6300" y="6"/>
                  <a:pt x="6300" y="12"/>
                </a:cubicBezTo>
                <a:cubicBezTo>
                  <a:pt x="6300" y="19"/>
                  <a:pt x="6295" y="24"/>
                  <a:pt x="6288" y="24"/>
                </a:cubicBezTo>
                <a:close/>
                <a:moveTo>
                  <a:pt x="6000" y="24"/>
                </a:moveTo>
                <a:lnTo>
                  <a:pt x="5832" y="24"/>
                </a:lnTo>
                <a:cubicBezTo>
                  <a:pt x="5826" y="24"/>
                  <a:pt x="5820" y="19"/>
                  <a:pt x="5820" y="12"/>
                </a:cubicBezTo>
                <a:cubicBezTo>
                  <a:pt x="5820" y="6"/>
                  <a:pt x="5826" y="0"/>
                  <a:pt x="5832" y="0"/>
                </a:cubicBezTo>
                <a:lnTo>
                  <a:pt x="6000" y="0"/>
                </a:lnTo>
                <a:cubicBezTo>
                  <a:pt x="6007" y="0"/>
                  <a:pt x="6012" y="6"/>
                  <a:pt x="6012" y="12"/>
                </a:cubicBezTo>
                <a:cubicBezTo>
                  <a:pt x="6012" y="19"/>
                  <a:pt x="6007" y="24"/>
                  <a:pt x="6000" y="24"/>
                </a:cubicBezTo>
                <a:close/>
                <a:moveTo>
                  <a:pt x="5712" y="24"/>
                </a:moveTo>
                <a:lnTo>
                  <a:pt x="5544" y="24"/>
                </a:lnTo>
                <a:cubicBezTo>
                  <a:pt x="5538" y="24"/>
                  <a:pt x="5532" y="19"/>
                  <a:pt x="5532" y="12"/>
                </a:cubicBezTo>
                <a:cubicBezTo>
                  <a:pt x="5532" y="6"/>
                  <a:pt x="5538" y="0"/>
                  <a:pt x="5544" y="0"/>
                </a:cubicBezTo>
                <a:lnTo>
                  <a:pt x="5712" y="0"/>
                </a:lnTo>
                <a:cubicBezTo>
                  <a:pt x="5719" y="0"/>
                  <a:pt x="5724" y="6"/>
                  <a:pt x="5724" y="12"/>
                </a:cubicBezTo>
                <a:cubicBezTo>
                  <a:pt x="5724" y="19"/>
                  <a:pt x="5719" y="24"/>
                  <a:pt x="5712" y="24"/>
                </a:cubicBezTo>
                <a:close/>
                <a:moveTo>
                  <a:pt x="5424" y="24"/>
                </a:moveTo>
                <a:lnTo>
                  <a:pt x="5256" y="24"/>
                </a:lnTo>
                <a:cubicBezTo>
                  <a:pt x="5250" y="24"/>
                  <a:pt x="5244" y="19"/>
                  <a:pt x="5244" y="12"/>
                </a:cubicBezTo>
                <a:cubicBezTo>
                  <a:pt x="5244" y="6"/>
                  <a:pt x="5250" y="0"/>
                  <a:pt x="5256" y="0"/>
                </a:cubicBezTo>
                <a:lnTo>
                  <a:pt x="5424" y="0"/>
                </a:lnTo>
                <a:cubicBezTo>
                  <a:pt x="5431" y="0"/>
                  <a:pt x="5436" y="6"/>
                  <a:pt x="5436" y="12"/>
                </a:cubicBezTo>
                <a:cubicBezTo>
                  <a:pt x="5436" y="19"/>
                  <a:pt x="5431" y="24"/>
                  <a:pt x="5424" y="24"/>
                </a:cubicBezTo>
                <a:close/>
                <a:moveTo>
                  <a:pt x="5136" y="24"/>
                </a:moveTo>
                <a:lnTo>
                  <a:pt x="4968" y="24"/>
                </a:lnTo>
                <a:cubicBezTo>
                  <a:pt x="4962" y="24"/>
                  <a:pt x="4956" y="19"/>
                  <a:pt x="4956" y="12"/>
                </a:cubicBezTo>
                <a:cubicBezTo>
                  <a:pt x="4956" y="6"/>
                  <a:pt x="4962" y="0"/>
                  <a:pt x="4968" y="0"/>
                </a:cubicBezTo>
                <a:lnTo>
                  <a:pt x="5136" y="0"/>
                </a:lnTo>
                <a:cubicBezTo>
                  <a:pt x="5143" y="0"/>
                  <a:pt x="5148" y="6"/>
                  <a:pt x="5148" y="12"/>
                </a:cubicBezTo>
                <a:cubicBezTo>
                  <a:pt x="5148" y="19"/>
                  <a:pt x="5143" y="24"/>
                  <a:pt x="5136" y="24"/>
                </a:cubicBezTo>
                <a:close/>
                <a:moveTo>
                  <a:pt x="4848" y="24"/>
                </a:moveTo>
                <a:lnTo>
                  <a:pt x="4680" y="24"/>
                </a:lnTo>
                <a:cubicBezTo>
                  <a:pt x="4674" y="24"/>
                  <a:pt x="4668" y="19"/>
                  <a:pt x="4668" y="12"/>
                </a:cubicBezTo>
                <a:cubicBezTo>
                  <a:pt x="4668" y="6"/>
                  <a:pt x="4674" y="0"/>
                  <a:pt x="4680" y="0"/>
                </a:cubicBezTo>
                <a:lnTo>
                  <a:pt x="4848" y="0"/>
                </a:lnTo>
                <a:cubicBezTo>
                  <a:pt x="4855" y="0"/>
                  <a:pt x="4860" y="6"/>
                  <a:pt x="4860" y="12"/>
                </a:cubicBezTo>
                <a:cubicBezTo>
                  <a:pt x="4860" y="19"/>
                  <a:pt x="4855" y="24"/>
                  <a:pt x="4848" y="24"/>
                </a:cubicBezTo>
                <a:close/>
                <a:moveTo>
                  <a:pt x="4560" y="24"/>
                </a:moveTo>
                <a:lnTo>
                  <a:pt x="4392" y="24"/>
                </a:lnTo>
                <a:cubicBezTo>
                  <a:pt x="4386" y="24"/>
                  <a:pt x="4380" y="19"/>
                  <a:pt x="4380" y="12"/>
                </a:cubicBezTo>
                <a:cubicBezTo>
                  <a:pt x="4380" y="6"/>
                  <a:pt x="4386" y="0"/>
                  <a:pt x="4392" y="0"/>
                </a:cubicBezTo>
                <a:lnTo>
                  <a:pt x="4560" y="0"/>
                </a:lnTo>
                <a:cubicBezTo>
                  <a:pt x="4567" y="0"/>
                  <a:pt x="4572" y="6"/>
                  <a:pt x="4572" y="12"/>
                </a:cubicBezTo>
                <a:cubicBezTo>
                  <a:pt x="4572" y="19"/>
                  <a:pt x="4567" y="24"/>
                  <a:pt x="4560" y="24"/>
                </a:cubicBezTo>
                <a:close/>
                <a:moveTo>
                  <a:pt x="4272" y="24"/>
                </a:moveTo>
                <a:lnTo>
                  <a:pt x="4104" y="24"/>
                </a:lnTo>
                <a:cubicBezTo>
                  <a:pt x="4098" y="24"/>
                  <a:pt x="4092" y="19"/>
                  <a:pt x="4092" y="12"/>
                </a:cubicBezTo>
                <a:cubicBezTo>
                  <a:pt x="4092" y="6"/>
                  <a:pt x="4098" y="0"/>
                  <a:pt x="4104" y="0"/>
                </a:cubicBezTo>
                <a:lnTo>
                  <a:pt x="4272" y="0"/>
                </a:lnTo>
                <a:cubicBezTo>
                  <a:pt x="4279" y="0"/>
                  <a:pt x="4284" y="6"/>
                  <a:pt x="4284" y="12"/>
                </a:cubicBezTo>
                <a:cubicBezTo>
                  <a:pt x="4284" y="19"/>
                  <a:pt x="4279" y="24"/>
                  <a:pt x="4272" y="24"/>
                </a:cubicBezTo>
                <a:close/>
                <a:moveTo>
                  <a:pt x="3984" y="24"/>
                </a:moveTo>
                <a:lnTo>
                  <a:pt x="3816" y="24"/>
                </a:lnTo>
                <a:cubicBezTo>
                  <a:pt x="3810" y="24"/>
                  <a:pt x="3804" y="19"/>
                  <a:pt x="3804" y="12"/>
                </a:cubicBezTo>
                <a:cubicBezTo>
                  <a:pt x="3804" y="6"/>
                  <a:pt x="3810" y="0"/>
                  <a:pt x="3816" y="0"/>
                </a:cubicBezTo>
                <a:lnTo>
                  <a:pt x="3984" y="0"/>
                </a:lnTo>
                <a:cubicBezTo>
                  <a:pt x="3991" y="0"/>
                  <a:pt x="3996" y="6"/>
                  <a:pt x="3996" y="12"/>
                </a:cubicBezTo>
                <a:cubicBezTo>
                  <a:pt x="3996" y="19"/>
                  <a:pt x="3991" y="24"/>
                  <a:pt x="3984" y="24"/>
                </a:cubicBezTo>
                <a:close/>
                <a:moveTo>
                  <a:pt x="3696" y="24"/>
                </a:moveTo>
                <a:lnTo>
                  <a:pt x="3528" y="24"/>
                </a:lnTo>
                <a:cubicBezTo>
                  <a:pt x="3522" y="24"/>
                  <a:pt x="3516" y="19"/>
                  <a:pt x="3516" y="12"/>
                </a:cubicBezTo>
                <a:cubicBezTo>
                  <a:pt x="3516" y="6"/>
                  <a:pt x="3522" y="0"/>
                  <a:pt x="3528" y="0"/>
                </a:cubicBezTo>
                <a:lnTo>
                  <a:pt x="3696" y="0"/>
                </a:lnTo>
                <a:cubicBezTo>
                  <a:pt x="3703" y="0"/>
                  <a:pt x="3708" y="6"/>
                  <a:pt x="3708" y="12"/>
                </a:cubicBezTo>
                <a:cubicBezTo>
                  <a:pt x="3708" y="19"/>
                  <a:pt x="3703" y="24"/>
                  <a:pt x="3696" y="24"/>
                </a:cubicBezTo>
                <a:close/>
                <a:moveTo>
                  <a:pt x="3408" y="24"/>
                </a:moveTo>
                <a:lnTo>
                  <a:pt x="3240" y="24"/>
                </a:lnTo>
                <a:cubicBezTo>
                  <a:pt x="3234" y="24"/>
                  <a:pt x="3228" y="19"/>
                  <a:pt x="3228" y="12"/>
                </a:cubicBezTo>
                <a:cubicBezTo>
                  <a:pt x="3228" y="6"/>
                  <a:pt x="3234" y="0"/>
                  <a:pt x="3240" y="0"/>
                </a:cubicBezTo>
                <a:lnTo>
                  <a:pt x="3408" y="0"/>
                </a:lnTo>
                <a:cubicBezTo>
                  <a:pt x="3415" y="0"/>
                  <a:pt x="3420" y="6"/>
                  <a:pt x="3420" y="12"/>
                </a:cubicBezTo>
                <a:cubicBezTo>
                  <a:pt x="3420" y="19"/>
                  <a:pt x="3415" y="24"/>
                  <a:pt x="3408" y="24"/>
                </a:cubicBezTo>
                <a:close/>
                <a:moveTo>
                  <a:pt x="3120" y="24"/>
                </a:moveTo>
                <a:lnTo>
                  <a:pt x="2952" y="24"/>
                </a:lnTo>
                <a:cubicBezTo>
                  <a:pt x="2946" y="24"/>
                  <a:pt x="2940" y="19"/>
                  <a:pt x="2940" y="12"/>
                </a:cubicBezTo>
                <a:cubicBezTo>
                  <a:pt x="2940" y="6"/>
                  <a:pt x="2946" y="0"/>
                  <a:pt x="2952" y="0"/>
                </a:cubicBezTo>
                <a:lnTo>
                  <a:pt x="3120" y="0"/>
                </a:lnTo>
                <a:cubicBezTo>
                  <a:pt x="3127" y="0"/>
                  <a:pt x="3132" y="6"/>
                  <a:pt x="3132" y="12"/>
                </a:cubicBezTo>
                <a:cubicBezTo>
                  <a:pt x="3132" y="19"/>
                  <a:pt x="3127" y="24"/>
                  <a:pt x="3120" y="24"/>
                </a:cubicBezTo>
                <a:close/>
                <a:moveTo>
                  <a:pt x="2832" y="24"/>
                </a:moveTo>
                <a:lnTo>
                  <a:pt x="2664" y="24"/>
                </a:lnTo>
                <a:cubicBezTo>
                  <a:pt x="2658" y="24"/>
                  <a:pt x="2652" y="19"/>
                  <a:pt x="2652" y="12"/>
                </a:cubicBezTo>
                <a:cubicBezTo>
                  <a:pt x="2652" y="6"/>
                  <a:pt x="2658" y="0"/>
                  <a:pt x="2664" y="0"/>
                </a:cubicBezTo>
                <a:lnTo>
                  <a:pt x="2832" y="0"/>
                </a:lnTo>
                <a:cubicBezTo>
                  <a:pt x="2839" y="0"/>
                  <a:pt x="2844" y="6"/>
                  <a:pt x="2844" y="12"/>
                </a:cubicBezTo>
                <a:cubicBezTo>
                  <a:pt x="2844" y="19"/>
                  <a:pt x="2839" y="24"/>
                  <a:pt x="2832" y="24"/>
                </a:cubicBezTo>
                <a:close/>
                <a:moveTo>
                  <a:pt x="2544" y="24"/>
                </a:moveTo>
                <a:lnTo>
                  <a:pt x="2376" y="24"/>
                </a:lnTo>
                <a:cubicBezTo>
                  <a:pt x="2370" y="24"/>
                  <a:pt x="2364" y="19"/>
                  <a:pt x="2364" y="12"/>
                </a:cubicBezTo>
                <a:cubicBezTo>
                  <a:pt x="2364" y="6"/>
                  <a:pt x="2370" y="0"/>
                  <a:pt x="2376" y="0"/>
                </a:cubicBezTo>
                <a:lnTo>
                  <a:pt x="2544" y="0"/>
                </a:lnTo>
                <a:cubicBezTo>
                  <a:pt x="2551" y="0"/>
                  <a:pt x="2556" y="6"/>
                  <a:pt x="2556" y="12"/>
                </a:cubicBezTo>
                <a:cubicBezTo>
                  <a:pt x="2556" y="19"/>
                  <a:pt x="2551" y="24"/>
                  <a:pt x="2544" y="24"/>
                </a:cubicBezTo>
                <a:close/>
                <a:moveTo>
                  <a:pt x="2256" y="24"/>
                </a:moveTo>
                <a:lnTo>
                  <a:pt x="2088" y="24"/>
                </a:lnTo>
                <a:cubicBezTo>
                  <a:pt x="2082" y="24"/>
                  <a:pt x="2076" y="19"/>
                  <a:pt x="2076" y="12"/>
                </a:cubicBezTo>
                <a:cubicBezTo>
                  <a:pt x="2076" y="6"/>
                  <a:pt x="2082" y="0"/>
                  <a:pt x="2088" y="0"/>
                </a:cubicBezTo>
                <a:lnTo>
                  <a:pt x="2256" y="0"/>
                </a:lnTo>
                <a:cubicBezTo>
                  <a:pt x="2263" y="0"/>
                  <a:pt x="2268" y="6"/>
                  <a:pt x="2268" y="12"/>
                </a:cubicBezTo>
                <a:cubicBezTo>
                  <a:pt x="2268" y="19"/>
                  <a:pt x="2263" y="24"/>
                  <a:pt x="2256" y="24"/>
                </a:cubicBezTo>
                <a:close/>
                <a:moveTo>
                  <a:pt x="1968" y="24"/>
                </a:moveTo>
                <a:lnTo>
                  <a:pt x="1800" y="24"/>
                </a:lnTo>
                <a:cubicBezTo>
                  <a:pt x="1794" y="24"/>
                  <a:pt x="1788" y="19"/>
                  <a:pt x="1788" y="12"/>
                </a:cubicBezTo>
                <a:cubicBezTo>
                  <a:pt x="1788" y="6"/>
                  <a:pt x="1794" y="0"/>
                  <a:pt x="1800" y="0"/>
                </a:cubicBezTo>
                <a:lnTo>
                  <a:pt x="1968" y="0"/>
                </a:lnTo>
                <a:cubicBezTo>
                  <a:pt x="1975" y="0"/>
                  <a:pt x="1980" y="6"/>
                  <a:pt x="1980" y="12"/>
                </a:cubicBezTo>
                <a:cubicBezTo>
                  <a:pt x="1980" y="19"/>
                  <a:pt x="1975" y="24"/>
                  <a:pt x="1968" y="24"/>
                </a:cubicBezTo>
                <a:close/>
                <a:moveTo>
                  <a:pt x="1680" y="24"/>
                </a:moveTo>
                <a:lnTo>
                  <a:pt x="1512" y="24"/>
                </a:lnTo>
                <a:cubicBezTo>
                  <a:pt x="1506" y="24"/>
                  <a:pt x="1500" y="19"/>
                  <a:pt x="1500" y="12"/>
                </a:cubicBezTo>
                <a:cubicBezTo>
                  <a:pt x="1500" y="6"/>
                  <a:pt x="1506" y="0"/>
                  <a:pt x="1512" y="0"/>
                </a:cubicBezTo>
                <a:lnTo>
                  <a:pt x="1680" y="0"/>
                </a:lnTo>
                <a:cubicBezTo>
                  <a:pt x="1687" y="0"/>
                  <a:pt x="1692" y="6"/>
                  <a:pt x="1692" y="12"/>
                </a:cubicBezTo>
                <a:cubicBezTo>
                  <a:pt x="1692" y="19"/>
                  <a:pt x="1687" y="24"/>
                  <a:pt x="1680" y="24"/>
                </a:cubicBezTo>
                <a:close/>
                <a:moveTo>
                  <a:pt x="1392" y="24"/>
                </a:moveTo>
                <a:lnTo>
                  <a:pt x="1224" y="24"/>
                </a:lnTo>
                <a:cubicBezTo>
                  <a:pt x="1218" y="24"/>
                  <a:pt x="1212" y="19"/>
                  <a:pt x="1212" y="12"/>
                </a:cubicBezTo>
                <a:cubicBezTo>
                  <a:pt x="1212" y="6"/>
                  <a:pt x="1218" y="0"/>
                  <a:pt x="1224" y="0"/>
                </a:cubicBezTo>
                <a:lnTo>
                  <a:pt x="1392" y="0"/>
                </a:lnTo>
                <a:cubicBezTo>
                  <a:pt x="1399" y="0"/>
                  <a:pt x="1404" y="6"/>
                  <a:pt x="1404" y="12"/>
                </a:cubicBezTo>
                <a:cubicBezTo>
                  <a:pt x="1404" y="19"/>
                  <a:pt x="1399" y="24"/>
                  <a:pt x="1392" y="24"/>
                </a:cubicBezTo>
                <a:close/>
                <a:moveTo>
                  <a:pt x="1104" y="24"/>
                </a:moveTo>
                <a:lnTo>
                  <a:pt x="936" y="24"/>
                </a:lnTo>
                <a:cubicBezTo>
                  <a:pt x="930" y="24"/>
                  <a:pt x="924" y="19"/>
                  <a:pt x="924" y="12"/>
                </a:cubicBezTo>
                <a:cubicBezTo>
                  <a:pt x="924" y="6"/>
                  <a:pt x="930" y="0"/>
                  <a:pt x="936" y="0"/>
                </a:cubicBezTo>
                <a:lnTo>
                  <a:pt x="1104" y="0"/>
                </a:lnTo>
                <a:cubicBezTo>
                  <a:pt x="1111" y="0"/>
                  <a:pt x="1116" y="6"/>
                  <a:pt x="1116" y="12"/>
                </a:cubicBezTo>
                <a:cubicBezTo>
                  <a:pt x="1116" y="19"/>
                  <a:pt x="1111" y="24"/>
                  <a:pt x="1104" y="24"/>
                </a:cubicBezTo>
                <a:close/>
                <a:moveTo>
                  <a:pt x="816" y="24"/>
                </a:moveTo>
                <a:lnTo>
                  <a:pt x="648" y="24"/>
                </a:lnTo>
                <a:cubicBezTo>
                  <a:pt x="642" y="24"/>
                  <a:pt x="636" y="19"/>
                  <a:pt x="636" y="12"/>
                </a:cubicBezTo>
                <a:cubicBezTo>
                  <a:pt x="636" y="6"/>
                  <a:pt x="642" y="0"/>
                  <a:pt x="648" y="0"/>
                </a:cubicBezTo>
                <a:lnTo>
                  <a:pt x="816" y="0"/>
                </a:lnTo>
                <a:cubicBezTo>
                  <a:pt x="823" y="0"/>
                  <a:pt x="828" y="6"/>
                  <a:pt x="828" y="12"/>
                </a:cubicBezTo>
                <a:cubicBezTo>
                  <a:pt x="828" y="19"/>
                  <a:pt x="823" y="24"/>
                  <a:pt x="816" y="24"/>
                </a:cubicBezTo>
                <a:close/>
                <a:moveTo>
                  <a:pt x="528" y="24"/>
                </a:moveTo>
                <a:lnTo>
                  <a:pt x="360" y="24"/>
                </a:lnTo>
                <a:cubicBezTo>
                  <a:pt x="354" y="24"/>
                  <a:pt x="348" y="19"/>
                  <a:pt x="348" y="12"/>
                </a:cubicBezTo>
                <a:cubicBezTo>
                  <a:pt x="348" y="6"/>
                  <a:pt x="354" y="0"/>
                  <a:pt x="360" y="0"/>
                </a:cubicBezTo>
                <a:lnTo>
                  <a:pt x="528" y="0"/>
                </a:lnTo>
                <a:cubicBezTo>
                  <a:pt x="535" y="0"/>
                  <a:pt x="540" y="6"/>
                  <a:pt x="540" y="12"/>
                </a:cubicBezTo>
                <a:cubicBezTo>
                  <a:pt x="540" y="19"/>
                  <a:pt x="535" y="24"/>
                  <a:pt x="528" y="24"/>
                </a:cubicBezTo>
                <a:close/>
                <a:moveTo>
                  <a:pt x="240" y="24"/>
                </a:moveTo>
                <a:lnTo>
                  <a:pt x="72" y="24"/>
                </a:lnTo>
                <a:cubicBezTo>
                  <a:pt x="66" y="24"/>
                  <a:pt x="60" y="19"/>
                  <a:pt x="60" y="12"/>
                </a:cubicBezTo>
                <a:cubicBezTo>
                  <a:pt x="60" y="6"/>
                  <a:pt x="66" y="0"/>
                  <a:pt x="72" y="0"/>
                </a:cubicBezTo>
                <a:lnTo>
                  <a:pt x="240" y="0"/>
                </a:lnTo>
                <a:cubicBezTo>
                  <a:pt x="247" y="0"/>
                  <a:pt x="252" y="6"/>
                  <a:pt x="252" y="12"/>
                </a:cubicBezTo>
                <a:cubicBezTo>
                  <a:pt x="252" y="19"/>
                  <a:pt x="247" y="24"/>
                  <a:pt x="24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85">
            <a:extLst>
              <a:ext uri="{FF2B5EF4-FFF2-40B4-BE49-F238E27FC236}">
                <a16:creationId xmlns:a16="http://schemas.microsoft.com/office/drawing/2014/main" id="{9B764620-5546-4425-9E9D-4E95BF9DA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2506" y="5861891"/>
            <a:ext cx="2381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Rectangle 186">
            <a:extLst>
              <a:ext uri="{FF2B5EF4-FFF2-40B4-BE49-F238E27FC236}">
                <a16:creationId xmlns:a16="http://schemas.microsoft.com/office/drawing/2014/main" id="{6FC5FCB2-A4F9-4AAE-AFF6-B8CE9C38A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3481" y="5861891"/>
            <a:ext cx="1047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19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956-0942-4769-98C9-9A8A0F79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of Multi-link Setup between two MLDs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09A0F-8CB7-49AF-92FB-FA3ACF4D1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is an issue of differentiating STA level setup (legacy association) or MLD level setup when we reuse association request/response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Proposal:</a:t>
            </a:r>
          </a:p>
          <a:p>
            <a:pPr lvl="1"/>
            <a:r>
              <a:rPr lang="en-US" sz="1600" dirty="0"/>
              <a:t>for an association request sent by an EHT non-AP STA affiliated with an non-AP MLD to another EHT AP affiliated with an AP MLD, the association request shall be treated as multi-link setup request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76B82D-1438-48F3-B18C-C324902F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3D09F-0C35-471B-9F25-B793CCB8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6F9297-2E65-42BE-A417-37CDBDC90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051395"/>
            <a:ext cx="3024336" cy="1529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1519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64863</TotalTime>
  <Words>1004</Words>
  <Application>Microsoft Office PowerPoint</Application>
  <PresentationFormat>On-screen Show (4:3)</PresentationFormat>
  <Paragraphs>223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Setup Follow Up II</vt:lpstr>
      <vt:lpstr>Background</vt:lpstr>
      <vt:lpstr>MLD framework</vt:lpstr>
      <vt:lpstr>Why allow only one STA in MLD framework</vt:lpstr>
      <vt:lpstr>Proposal</vt:lpstr>
      <vt:lpstr>Container for Multi-link Setup</vt:lpstr>
      <vt:lpstr>Example of Multi-link Resetup: Change Configuration of existing MLD</vt:lpstr>
      <vt:lpstr>Example of Multi-link Resetup: Move to another AP MLD</vt:lpstr>
      <vt:lpstr>Ambiguity of Multi-link Setup between two MLDs</vt:lpstr>
      <vt:lpstr>Conclusion </vt:lpstr>
      <vt:lpstr>Straw Poll #1</vt:lpstr>
      <vt:lpstr>Straw Poll #2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2488</cp:revision>
  <cp:lastPrinted>1998-02-10T13:28:06Z</cp:lastPrinted>
  <dcterms:created xsi:type="dcterms:W3CDTF">2004-12-02T14:01:45Z</dcterms:created>
  <dcterms:modified xsi:type="dcterms:W3CDTF">2020-03-13T16:47:57Z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2020-03-13 16:47:56Z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