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896" r:id="rId5"/>
    <p:sldId id="1317" r:id="rId6"/>
    <p:sldId id="1428" r:id="rId7"/>
    <p:sldId id="1426" r:id="rId8"/>
    <p:sldId id="1461" r:id="rId9"/>
    <p:sldId id="1447" r:id="rId10"/>
    <p:sldId id="1431" r:id="rId11"/>
    <p:sldId id="1432" r:id="rId12"/>
    <p:sldId id="1453" r:id="rId13"/>
    <p:sldId id="1433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216E0E-2DAD-4E45-AB16-A1AE3260162D}" v="27" dt="2020-03-10T22:12:19.7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37" autoAdjust="0"/>
  </p:normalViewPr>
  <p:slideViewPr>
    <p:cSldViewPr>
      <p:cViewPr varScale="1">
        <p:scale>
          <a:sx n="110" d="100"/>
          <a:sy n="110" d="100"/>
        </p:scale>
        <p:origin x="102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AF216E0E-2DAD-4E45-AB16-A1AE3260162D}"/>
    <pc:docChg chg="modSld">
      <pc:chgData name="Sameer Vermani" userId="9be839be-9431-4430-9a85-afa36f2ea81d" providerId="ADAL" clId="{AF216E0E-2DAD-4E45-AB16-A1AE3260162D}" dt="2020-03-11T19:45:49.035" v="5" actId="20577"/>
      <pc:docMkLst>
        <pc:docMk/>
      </pc:docMkLst>
      <pc:sldChg chg="modSp">
        <pc:chgData name="Sameer Vermani" userId="9be839be-9431-4430-9a85-afa36f2ea81d" providerId="ADAL" clId="{AF216E0E-2DAD-4E45-AB16-A1AE3260162D}" dt="2020-03-11T19:45:49.035" v="5" actId="20577"/>
        <pc:sldMkLst>
          <pc:docMk/>
          <pc:sldMk cId="3301883184" sldId="1447"/>
        </pc:sldMkLst>
        <pc:spChg chg="mod">
          <ac:chgData name="Sameer Vermani" userId="9be839be-9431-4430-9a85-afa36f2ea81d" providerId="ADAL" clId="{AF216E0E-2DAD-4E45-AB16-A1AE3260162D}" dt="2020-03-11T19:45:49.035" v="5" actId="20577"/>
          <ac:spMkLst>
            <pc:docMk/>
            <pc:sldMk cId="3301883184" sldId="1447"/>
            <ac:spMk id="3" creationId="{5BC60B2E-2433-4A6F-B68B-9CC50BB790E3}"/>
          </ac:spMkLst>
        </pc:spChg>
      </pc:sldChg>
    </pc:docChg>
  </pc:docChgLst>
  <pc:docChgLst>
    <pc:chgData name="Sameer Vermani" userId="9be839be-9431-4430-9a85-afa36f2ea81d" providerId="ADAL" clId="{C8F6D66D-B174-4088-8F7C-C9773308F44B}"/>
    <pc:docChg chg="custSel addSld delSld modSld sldOrd modMainMaster">
      <pc:chgData name="Sameer Vermani" userId="9be839be-9431-4430-9a85-afa36f2ea81d" providerId="ADAL" clId="{C8F6D66D-B174-4088-8F7C-C9773308F44B}" dt="2020-03-10T22:12:19.719" v="956" actId="404"/>
      <pc:docMkLst>
        <pc:docMk/>
      </pc:docMkLst>
      <pc:sldChg chg="modSp">
        <pc:chgData name="Sameer Vermani" userId="9be839be-9431-4430-9a85-afa36f2ea81d" providerId="ADAL" clId="{C8F6D66D-B174-4088-8F7C-C9773308F44B}" dt="2020-03-09T21:36:02.259" v="835" actId="2165"/>
        <pc:sldMkLst>
          <pc:docMk/>
          <pc:sldMk cId="0" sldId="896"/>
        </pc:sldMkLst>
        <pc:spChg chg="mod">
          <ac:chgData name="Sameer Vermani" userId="9be839be-9431-4430-9a85-afa36f2ea81d" providerId="ADAL" clId="{C8F6D66D-B174-4088-8F7C-C9773308F44B}" dt="2020-03-09T19:43:59.320" v="66" actId="20577"/>
          <ac:spMkLst>
            <pc:docMk/>
            <pc:sldMk cId="0" sldId="896"/>
            <ac:spMk id="15365" creationId="{5EB80220-6DDA-46D8-A532-4F8294B75F35}"/>
          </ac:spMkLst>
        </pc:spChg>
        <pc:spChg chg="mod">
          <ac:chgData name="Sameer Vermani" userId="9be839be-9431-4430-9a85-afa36f2ea81d" providerId="ADAL" clId="{C8F6D66D-B174-4088-8F7C-C9773308F44B}" dt="2020-03-09T20:09:40.568" v="804" actId="20577"/>
          <ac:spMkLst>
            <pc:docMk/>
            <pc:sldMk cId="0" sldId="896"/>
            <ac:spMk id="15366" creationId="{AAB4AADD-B9F4-45B4-B9D2-5B5E3506EF55}"/>
          </ac:spMkLst>
        </pc:spChg>
        <pc:graphicFrameChg chg="modGraphic">
          <ac:chgData name="Sameer Vermani" userId="9be839be-9431-4430-9a85-afa36f2ea81d" providerId="ADAL" clId="{C8F6D66D-B174-4088-8F7C-C9773308F44B}" dt="2020-03-09T21:36:02.259" v="835" actId="2165"/>
          <ac:graphicFrameMkLst>
            <pc:docMk/>
            <pc:sldMk cId="0" sldId="896"/>
            <ac:graphicFrameMk id="10" creationId="{25F5C18A-0A86-46B8-B635-CCCF8DFDF22F}"/>
          </ac:graphicFrameMkLst>
        </pc:graphicFrameChg>
      </pc:sldChg>
      <pc:sldChg chg="modSp">
        <pc:chgData name="Sameer Vermani" userId="9be839be-9431-4430-9a85-afa36f2ea81d" providerId="ADAL" clId="{C8F6D66D-B174-4088-8F7C-C9773308F44B}" dt="2020-03-10T22:02:54.072" v="856" actId="1076"/>
        <pc:sldMkLst>
          <pc:docMk/>
          <pc:sldMk cId="3315803504" sldId="1317"/>
        </pc:sldMkLst>
        <pc:spChg chg="mod">
          <ac:chgData name="Sameer Vermani" userId="9be839be-9431-4430-9a85-afa36f2ea81d" providerId="ADAL" clId="{C8F6D66D-B174-4088-8F7C-C9773308F44B}" dt="2020-03-09T19:59:02.151" v="524" actId="20577"/>
          <ac:spMkLst>
            <pc:docMk/>
            <pc:sldMk cId="3315803504" sldId="1317"/>
            <ac:spMk id="2" creationId="{5BB876EB-A724-4F68-8898-919568CEF629}"/>
          </ac:spMkLst>
        </pc:spChg>
        <pc:spChg chg="mod">
          <ac:chgData name="Sameer Vermani" userId="9be839be-9431-4430-9a85-afa36f2ea81d" providerId="ADAL" clId="{C8F6D66D-B174-4088-8F7C-C9773308F44B}" dt="2020-03-10T22:02:54.072" v="856" actId="1076"/>
          <ac:spMkLst>
            <pc:docMk/>
            <pc:sldMk cId="3315803504" sldId="1317"/>
            <ac:spMk id="3" creationId="{DE54DB22-60E5-4BA7-9036-2EDAD587D150}"/>
          </ac:spMkLst>
        </pc:spChg>
        <pc:spChg chg="mod">
          <ac:chgData name="Sameer Vermani" userId="9be839be-9431-4430-9a85-afa36f2ea81d" providerId="ADAL" clId="{C8F6D66D-B174-4088-8F7C-C9773308F44B}" dt="2020-03-09T20:05:30.644" v="747" actId="1076"/>
          <ac:spMkLst>
            <pc:docMk/>
            <pc:sldMk cId="3315803504" sldId="1317"/>
            <ac:spMk id="4" creationId="{FAB7B354-5636-4FA4-A9CF-6EFBE2F7C695}"/>
          </ac:spMkLst>
        </pc:spChg>
      </pc:sldChg>
      <pc:sldChg chg="del">
        <pc:chgData name="Sameer Vermani" userId="9be839be-9431-4430-9a85-afa36f2ea81d" providerId="ADAL" clId="{C8F6D66D-B174-4088-8F7C-C9773308F44B}" dt="2020-03-09T19:58:47.387" v="512" actId="2696"/>
        <pc:sldMkLst>
          <pc:docMk/>
          <pc:sldMk cId="3771386112" sldId="1342"/>
        </pc:sldMkLst>
      </pc:sldChg>
      <pc:sldChg chg="del">
        <pc:chgData name="Sameer Vermani" userId="9be839be-9431-4430-9a85-afa36f2ea81d" providerId="ADAL" clId="{C8F6D66D-B174-4088-8F7C-C9773308F44B}" dt="2020-03-09T19:45:07.111" v="109" actId="2696"/>
        <pc:sldMkLst>
          <pc:docMk/>
          <pc:sldMk cId="465421783" sldId="1347"/>
        </pc:sldMkLst>
      </pc:sldChg>
      <pc:sldChg chg="del">
        <pc:chgData name="Sameer Vermani" userId="9be839be-9431-4430-9a85-afa36f2ea81d" providerId="ADAL" clId="{C8F6D66D-B174-4088-8F7C-C9773308F44B}" dt="2020-03-09T19:45:07.621" v="110" actId="2696"/>
        <pc:sldMkLst>
          <pc:docMk/>
          <pc:sldMk cId="3127922899" sldId="1348"/>
        </pc:sldMkLst>
      </pc:sldChg>
      <pc:sldChg chg="del">
        <pc:chgData name="Sameer Vermani" userId="9be839be-9431-4430-9a85-afa36f2ea81d" providerId="ADAL" clId="{C8F6D66D-B174-4088-8F7C-C9773308F44B}" dt="2020-03-09T19:45:06.398" v="108" actId="2696"/>
        <pc:sldMkLst>
          <pc:docMk/>
          <pc:sldMk cId="3697274438" sldId="1354"/>
        </pc:sldMkLst>
      </pc:sldChg>
      <pc:sldChg chg="modSp ord">
        <pc:chgData name="Sameer Vermani" userId="9be839be-9431-4430-9a85-afa36f2ea81d" providerId="ADAL" clId="{C8F6D66D-B174-4088-8F7C-C9773308F44B}" dt="2020-03-10T22:11:38.561" v="953" actId="403"/>
        <pc:sldMkLst>
          <pc:docMk/>
          <pc:sldMk cId="1194740338" sldId="1426"/>
        </pc:sldMkLst>
        <pc:spChg chg="mod">
          <ac:chgData name="Sameer Vermani" userId="9be839be-9431-4430-9a85-afa36f2ea81d" providerId="ADAL" clId="{C8F6D66D-B174-4088-8F7C-C9773308F44B}" dt="2020-03-10T22:04:40.182" v="879" actId="404"/>
          <ac:spMkLst>
            <pc:docMk/>
            <pc:sldMk cId="1194740338" sldId="1426"/>
            <ac:spMk id="2" creationId="{74CE523F-D1D4-4995-B994-EDCC8E1D1673}"/>
          </ac:spMkLst>
        </pc:spChg>
        <pc:spChg chg="mod">
          <ac:chgData name="Sameer Vermani" userId="9be839be-9431-4430-9a85-afa36f2ea81d" providerId="ADAL" clId="{C8F6D66D-B174-4088-8F7C-C9773308F44B}" dt="2020-03-10T22:11:38.561" v="953" actId="403"/>
          <ac:spMkLst>
            <pc:docMk/>
            <pc:sldMk cId="1194740338" sldId="1426"/>
            <ac:spMk id="3" creationId="{8E900A40-0758-463E-9E3E-0257827EA173}"/>
          </ac:spMkLst>
        </pc:spChg>
      </pc:sldChg>
      <pc:sldChg chg="del">
        <pc:chgData name="Sameer Vermani" userId="9be839be-9431-4430-9a85-afa36f2ea81d" providerId="ADAL" clId="{C8F6D66D-B174-4088-8F7C-C9773308F44B}" dt="2020-03-09T19:49:55.957" v="115" actId="2696"/>
        <pc:sldMkLst>
          <pc:docMk/>
          <pc:sldMk cId="3722098998" sldId="1427"/>
        </pc:sldMkLst>
      </pc:sldChg>
      <pc:sldChg chg="modSp add">
        <pc:chgData name="Sameer Vermani" userId="9be839be-9431-4430-9a85-afa36f2ea81d" providerId="ADAL" clId="{C8F6D66D-B174-4088-8F7C-C9773308F44B}" dt="2020-03-10T22:04:20.054" v="876" actId="1076"/>
        <pc:sldMkLst>
          <pc:docMk/>
          <pc:sldMk cId="298543366" sldId="1428"/>
        </pc:sldMkLst>
        <pc:spChg chg="mod">
          <ac:chgData name="Sameer Vermani" userId="9be839be-9431-4430-9a85-afa36f2ea81d" providerId="ADAL" clId="{C8F6D66D-B174-4088-8F7C-C9773308F44B}" dt="2020-03-10T22:03:15.094" v="859" actId="404"/>
          <ac:spMkLst>
            <pc:docMk/>
            <pc:sldMk cId="298543366" sldId="1428"/>
            <ac:spMk id="2" creationId="{D791F80B-CAB3-45A0-8E57-3B0648AB99E6}"/>
          </ac:spMkLst>
        </pc:spChg>
        <pc:spChg chg="mod">
          <ac:chgData name="Sameer Vermani" userId="9be839be-9431-4430-9a85-afa36f2ea81d" providerId="ADAL" clId="{C8F6D66D-B174-4088-8F7C-C9773308F44B}" dt="2020-03-10T22:04:20.054" v="876" actId="1076"/>
          <ac:spMkLst>
            <pc:docMk/>
            <pc:sldMk cId="298543366" sldId="1428"/>
            <ac:spMk id="3" creationId="{0A6DB06D-2DAE-440A-8380-6589C042DB03}"/>
          </ac:spMkLst>
        </pc:spChg>
      </pc:sldChg>
      <pc:sldChg chg="add del">
        <pc:chgData name="Sameer Vermani" userId="9be839be-9431-4430-9a85-afa36f2ea81d" providerId="ADAL" clId="{C8F6D66D-B174-4088-8F7C-C9773308F44B}" dt="2020-03-09T19:49:50.605" v="114" actId="2696"/>
        <pc:sldMkLst>
          <pc:docMk/>
          <pc:sldMk cId="1734498392" sldId="1429"/>
        </pc:sldMkLst>
      </pc:sldChg>
      <pc:sldChg chg="modSp">
        <pc:chgData name="Sameer Vermani" userId="9be839be-9431-4430-9a85-afa36f2ea81d" providerId="ADAL" clId="{C8F6D66D-B174-4088-8F7C-C9773308F44B}" dt="2020-03-09T19:57:38.682" v="496" actId="20577"/>
        <pc:sldMkLst>
          <pc:docMk/>
          <pc:sldMk cId="4274720823" sldId="1431"/>
        </pc:sldMkLst>
        <pc:spChg chg="mod">
          <ac:chgData name="Sameer Vermani" userId="9be839be-9431-4430-9a85-afa36f2ea81d" providerId="ADAL" clId="{C8F6D66D-B174-4088-8F7C-C9773308F44B}" dt="2020-03-09T19:57:38.682" v="496" actId="20577"/>
          <ac:spMkLst>
            <pc:docMk/>
            <pc:sldMk cId="4274720823" sldId="1431"/>
            <ac:spMk id="3" creationId="{04407130-F996-4D88-B4CA-8D73D6C73ABB}"/>
          </ac:spMkLst>
        </pc:spChg>
      </pc:sldChg>
      <pc:sldChg chg="modSp">
        <pc:chgData name="Sameer Vermani" userId="9be839be-9431-4430-9a85-afa36f2ea81d" providerId="ADAL" clId="{C8F6D66D-B174-4088-8F7C-C9773308F44B}" dt="2020-03-10T22:09:13.352" v="948" actId="20577"/>
        <pc:sldMkLst>
          <pc:docMk/>
          <pc:sldMk cId="3322851251" sldId="1432"/>
        </pc:sldMkLst>
        <pc:spChg chg="mod">
          <ac:chgData name="Sameer Vermani" userId="9be839be-9431-4430-9a85-afa36f2ea81d" providerId="ADAL" clId="{C8F6D66D-B174-4088-8F7C-C9773308F44B}" dt="2020-03-10T22:09:13.352" v="948" actId="20577"/>
          <ac:spMkLst>
            <pc:docMk/>
            <pc:sldMk cId="3322851251" sldId="1432"/>
            <ac:spMk id="3" creationId="{729147AA-A283-4ABB-8CF9-708CDB00DA52}"/>
          </ac:spMkLst>
        </pc:spChg>
      </pc:sldChg>
      <pc:sldChg chg="modSp">
        <pc:chgData name="Sameer Vermani" userId="9be839be-9431-4430-9a85-afa36f2ea81d" providerId="ADAL" clId="{C8F6D66D-B174-4088-8F7C-C9773308F44B}" dt="2020-03-10T20:17:11.908" v="852" actId="20577"/>
        <pc:sldMkLst>
          <pc:docMk/>
          <pc:sldMk cId="2407937517" sldId="1433"/>
        </pc:sldMkLst>
        <pc:spChg chg="mod">
          <ac:chgData name="Sameer Vermani" userId="9be839be-9431-4430-9a85-afa36f2ea81d" providerId="ADAL" clId="{C8F6D66D-B174-4088-8F7C-C9773308F44B}" dt="2020-03-09T19:58:20.748" v="503" actId="20577"/>
          <ac:spMkLst>
            <pc:docMk/>
            <pc:sldMk cId="2407937517" sldId="1433"/>
            <ac:spMk id="2" creationId="{C851BE91-AB42-433E-B3C3-70BD06F77C75}"/>
          </ac:spMkLst>
        </pc:spChg>
        <pc:spChg chg="mod">
          <ac:chgData name="Sameer Vermani" userId="9be839be-9431-4430-9a85-afa36f2ea81d" providerId="ADAL" clId="{C8F6D66D-B174-4088-8F7C-C9773308F44B}" dt="2020-03-10T20:17:11.908" v="852" actId="20577"/>
          <ac:spMkLst>
            <pc:docMk/>
            <pc:sldMk cId="2407937517" sldId="1433"/>
            <ac:spMk id="3" creationId="{415063E1-5E80-413D-ADA2-39347E0CF236}"/>
          </ac:spMkLst>
        </pc:spChg>
      </pc:sldChg>
      <pc:sldChg chg="del">
        <pc:chgData name="Sameer Vermani" userId="9be839be-9431-4430-9a85-afa36f2ea81d" providerId="ADAL" clId="{C8F6D66D-B174-4088-8F7C-C9773308F44B}" dt="2020-03-09T19:58:46.251" v="511" actId="2696"/>
        <pc:sldMkLst>
          <pc:docMk/>
          <pc:sldMk cId="3537120619" sldId="1434"/>
        </pc:sldMkLst>
      </pc:sldChg>
      <pc:sldChg chg="del">
        <pc:chgData name="Sameer Vermani" userId="9be839be-9431-4430-9a85-afa36f2ea81d" providerId="ADAL" clId="{C8F6D66D-B174-4088-8F7C-C9773308F44B}" dt="2020-03-09T19:50:09.446" v="116" actId="2696"/>
        <pc:sldMkLst>
          <pc:docMk/>
          <pc:sldMk cId="1958585397" sldId="1435"/>
        </pc:sldMkLst>
      </pc:sldChg>
      <pc:sldChg chg="del">
        <pc:chgData name="Sameer Vermani" userId="9be839be-9431-4430-9a85-afa36f2ea81d" providerId="ADAL" clId="{C8F6D66D-B174-4088-8F7C-C9773308F44B}" dt="2020-03-09T19:45:04.985" v="106" actId="2696"/>
        <pc:sldMkLst>
          <pc:docMk/>
          <pc:sldMk cId="4095201384" sldId="1438"/>
        </pc:sldMkLst>
      </pc:sldChg>
      <pc:sldChg chg="del">
        <pc:chgData name="Sameer Vermani" userId="9be839be-9431-4430-9a85-afa36f2ea81d" providerId="ADAL" clId="{C8F6D66D-B174-4088-8F7C-C9773308F44B}" dt="2020-03-09T19:51:31.612" v="142" actId="2696"/>
        <pc:sldMkLst>
          <pc:docMk/>
          <pc:sldMk cId="3362403103" sldId="1439"/>
        </pc:sldMkLst>
      </pc:sldChg>
      <pc:sldChg chg="del">
        <pc:chgData name="Sameer Vermani" userId="9be839be-9431-4430-9a85-afa36f2ea81d" providerId="ADAL" clId="{C8F6D66D-B174-4088-8F7C-C9773308F44B}" dt="2020-03-09T19:51:27.056" v="139" actId="2696"/>
        <pc:sldMkLst>
          <pc:docMk/>
          <pc:sldMk cId="1995398023" sldId="1442"/>
        </pc:sldMkLst>
      </pc:sldChg>
      <pc:sldChg chg="del">
        <pc:chgData name="Sameer Vermani" userId="9be839be-9431-4430-9a85-afa36f2ea81d" providerId="ADAL" clId="{C8F6D66D-B174-4088-8F7C-C9773308F44B}" dt="2020-03-09T19:45:05.622" v="107" actId="2696"/>
        <pc:sldMkLst>
          <pc:docMk/>
          <pc:sldMk cId="3820743666" sldId="1443"/>
        </pc:sldMkLst>
      </pc:sldChg>
      <pc:sldChg chg="del">
        <pc:chgData name="Sameer Vermani" userId="9be839be-9431-4430-9a85-afa36f2ea81d" providerId="ADAL" clId="{C8F6D66D-B174-4088-8F7C-C9773308F44B}" dt="2020-03-09T19:51:35.381" v="143" actId="2696"/>
        <pc:sldMkLst>
          <pc:docMk/>
          <pc:sldMk cId="2874131143" sldId="1446"/>
        </pc:sldMkLst>
      </pc:sldChg>
      <pc:sldChg chg="modSp">
        <pc:chgData name="Sameer Vermani" userId="9be839be-9431-4430-9a85-afa36f2ea81d" providerId="ADAL" clId="{C8F6D66D-B174-4088-8F7C-C9773308F44B}" dt="2020-03-09T20:06:04.316" v="801" actId="20577"/>
        <pc:sldMkLst>
          <pc:docMk/>
          <pc:sldMk cId="3301883184" sldId="1447"/>
        </pc:sldMkLst>
        <pc:spChg chg="mod">
          <ac:chgData name="Sameer Vermani" userId="9be839be-9431-4430-9a85-afa36f2ea81d" providerId="ADAL" clId="{C8F6D66D-B174-4088-8F7C-C9773308F44B}" dt="2020-03-09T19:51:04.083" v="137" actId="20577"/>
          <ac:spMkLst>
            <pc:docMk/>
            <pc:sldMk cId="3301883184" sldId="1447"/>
            <ac:spMk id="2" creationId="{35E46E83-C1B1-44D9-94D2-27A0F4D37F30}"/>
          </ac:spMkLst>
        </pc:spChg>
        <pc:spChg chg="mod">
          <ac:chgData name="Sameer Vermani" userId="9be839be-9431-4430-9a85-afa36f2ea81d" providerId="ADAL" clId="{C8F6D66D-B174-4088-8F7C-C9773308F44B}" dt="2020-03-09T20:06:04.316" v="801" actId="20577"/>
          <ac:spMkLst>
            <pc:docMk/>
            <pc:sldMk cId="3301883184" sldId="1447"/>
            <ac:spMk id="3" creationId="{5BC60B2E-2433-4A6F-B68B-9CC50BB790E3}"/>
          </ac:spMkLst>
        </pc:spChg>
      </pc:sldChg>
      <pc:sldChg chg="del">
        <pc:chgData name="Sameer Vermani" userId="9be839be-9431-4430-9a85-afa36f2ea81d" providerId="ADAL" clId="{C8F6D66D-B174-4088-8F7C-C9773308F44B}" dt="2020-03-09T19:51:27.628" v="140" actId="2696"/>
        <pc:sldMkLst>
          <pc:docMk/>
          <pc:sldMk cId="4053185644" sldId="1448"/>
        </pc:sldMkLst>
      </pc:sldChg>
      <pc:sldChg chg="del">
        <pc:chgData name="Sameer Vermani" userId="9be839be-9431-4430-9a85-afa36f2ea81d" providerId="ADAL" clId="{C8F6D66D-B174-4088-8F7C-C9773308F44B}" dt="2020-03-09T19:51:28.583" v="141" actId="2696"/>
        <pc:sldMkLst>
          <pc:docMk/>
          <pc:sldMk cId="145604445" sldId="1449"/>
        </pc:sldMkLst>
      </pc:sldChg>
      <pc:sldChg chg="del">
        <pc:chgData name="Sameer Vermani" userId="9be839be-9431-4430-9a85-afa36f2ea81d" providerId="ADAL" clId="{C8F6D66D-B174-4088-8F7C-C9773308F44B}" dt="2020-03-09T19:58:23.679" v="504" actId="2696"/>
        <pc:sldMkLst>
          <pc:docMk/>
          <pc:sldMk cId="694631797" sldId="1450"/>
        </pc:sldMkLst>
      </pc:sldChg>
      <pc:sldChg chg="del">
        <pc:chgData name="Sameer Vermani" userId="9be839be-9431-4430-9a85-afa36f2ea81d" providerId="ADAL" clId="{C8F6D66D-B174-4088-8F7C-C9773308F44B}" dt="2020-03-09T19:57:03.299" v="420" actId="2696"/>
        <pc:sldMkLst>
          <pc:docMk/>
          <pc:sldMk cId="2110648737" sldId="1451"/>
        </pc:sldMkLst>
      </pc:sldChg>
      <pc:sldChg chg="del">
        <pc:chgData name="Sameer Vermani" userId="9be839be-9431-4430-9a85-afa36f2ea81d" providerId="ADAL" clId="{C8F6D66D-B174-4088-8F7C-C9773308F44B}" dt="2020-03-09T19:58:03.010" v="500" actId="2696"/>
        <pc:sldMkLst>
          <pc:docMk/>
          <pc:sldMk cId="4235582231" sldId="1452"/>
        </pc:sldMkLst>
      </pc:sldChg>
      <pc:sldChg chg="modSp ord">
        <pc:chgData name="Sameer Vermani" userId="9be839be-9431-4430-9a85-afa36f2ea81d" providerId="ADAL" clId="{C8F6D66D-B174-4088-8F7C-C9773308F44B}" dt="2020-03-09T20:15:48.205" v="824" actId="20577"/>
        <pc:sldMkLst>
          <pc:docMk/>
          <pc:sldMk cId="4092191580" sldId="1453"/>
        </pc:sldMkLst>
        <pc:spChg chg="mod">
          <ac:chgData name="Sameer Vermani" userId="9be839be-9431-4430-9a85-afa36f2ea81d" providerId="ADAL" clId="{C8F6D66D-B174-4088-8F7C-C9773308F44B}" dt="2020-03-09T20:15:48.205" v="824" actId="20577"/>
          <ac:spMkLst>
            <pc:docMk/>
            <pc:sldMk cId="4092191580" sldId="1453"/>
            <ac:spMk id="2" creationId="{8EED2903-8749-4B6C-8BFE-A6CB91A005F3}"/>
          </ac:spMkLst>
        </pc:spChg>
        <pc:spChg chg="mod">
          <ac:chgData name="Sameer Vermani" userId="9be839be-9431-4430-9a85-afa36f2ea81d" providerId="ADAL" clId="{C8F6D66D-B174-4088-8F7C-C9773308F44B}" dt="2020-03-09T20:06:39.120" v="802" actId="20577"/>
          <ac:spMkLst>
            <pc:docMk/>
            <pc:sldMk cId="4092191580" sldId="1453"/>
            <ac:spMk id="3" creationId="{8B5D6AA9-3342-4DC1-98FC-7002954D0BEA}"/>
          </ac:spMkLst>
        </pc:spChg>
      </pc:sldChg>
      <pc:sldChg chg="del">
        <pc:chgData name="Sameer Vermani" userId="9be839be-9431-4430-9a85-afa36f2ea81d" providerId="ADAL" clId="{C8F6D66D-B174-4088-8F7C-C9773308F44B}" dt="2020-03-09T19:58:25.675" v="505" actId="2696"/>
        <pc:sldMkLst>
          <pc:docMk/>
          <pc:sldMk cId="2412487213" sldId="1454"/>
        </pc:sldMkLst>
      </pc:sldChg>
      <pc:sldChg chg="del">
        <pc:chgData name="Sameer Vermani" userId="9be839be-9431-4430-9a85-afa36f2ea81d" providerId="ADAL" clId="{C8F6D66D-B174-4088-8F7C-C9773308F44B}" dt="2020-03-09T19:58:26.876" v="506" actId="2696"/>
        <pc:sldMkLst>
          <pc:docMk/>
          <pc:sldMk cId="2610193298" sldId="1455"/>
        </pc:sldMkLst>
      </pc:sldChg>
      <pc:sldChg chg="del">
        <pc:chgData name="Sameer Vermani" userId="9be839be-9431-4430-9a85-afa36f2ea81d" providerId="ADAL" clId="{C8F6D66D-B174-4088-8F7C-C9773308F44B}" dt="2020-03-09T19:58:28.273" v="507" actId="2696"/>
        <pc:sldMkLst>
          <pc:docMk/>
          <pc:sldMk cId="1246945357" sldId="1456"/>
        </pc:sldMkLst>
      </pc:sldChg>
      <pc:sldChg chg="del">
        <pc:chgData name="Sameer Vermani" userId="9be839be-9431-4430-9a85-afa36f2ea81d" providerId="ADAL" clId="{C8F6D66D-B174-4088-8F7C-C9773308F44B}" dt="2020-03-09T19:58:31.236" v="508" actId="2696"/>
        <pc:sldMkLst>
          <pc:docMk/>
          <pc:sldMk cId="4066121754" sldId="1457"/>
        </pc:sldMkLst>
      </pc:sldChg>
      <pc:sldChg chg="del">
        <pc:chgData name="Sameer Vermani" userId="9be839be-9431-4430-9a85-afa36f2ea81d" providerId="ADAL" clId="{C8F6D66D-B174-4088-8F7C-C9773308F44B}" dt="2020-03-09T19:58:38.484" v="509" actId="2696"/>
        <pc:sldMkLst>
          <pc:docMk/>
          <pc:sldMk cId="3365475212" sldId="1458"/>
        </pc:sldMkLst>
      </pc:sldChg>
      <pc:sldChg chg="del">
        <pc:chgData name="Sameer Vermani" userId="9be839be-9431-4430-9a85-afa36f2ea81d" providerId="ADAL" clId="{C8F6D66D-B174-4088-8F7C-C9773308F44B}" dt="2020-03-09T19:58:39.490" v="510" actId="2696"/>
        <pc:sldMkLst>
          <pc:docMk/>
          <pc:sldMk cId="1152970533" sldId="1459"/>
        </pc:sldMkLst>
      </pc:sldChg>
      <pc:sldChg chg="add del">
        <pc:chgData name="Sameer Vermani" userId="9be839be-9431-4430-9a85-afa36f2ea81d" providerId="ADAL" clId="{C8F6D66D-B174-4088-8F7C-C9773308F44B}" dt="2020-03-09T19:49:35.861" v="113" actId="2696"/>
        <pc:sldMkLst>
          <pc:docMk/>
          <pc:sldMk cId="279047398" sldId="1460"/>
        </pc:sldMkLst>
      </pc:sldChg>
      <pc:sldChg chg="modSp add">
        <pc:chgData name="Sameer Vermani" userId="9be839be-9431-4430-9a85-afa36f2ea81d" providerId="ADAL" clId="{C8F6D66D-B174-4088-8F7C-C9773308F44B}" dt="2020-03-10T22:12:19.719" v="956" actId="404"/>
        <pc:sldMkLst>
          <pc:docMk/>
          <pc:sldMk cId="3865669901" sldId="1461"/>
        </pc:sldMkLst>
        <pc:spChg chg="mod">
          <ac:chgData name="Sameer Vermani" userId="9be839be-9431-4430-9a85-afa36f2ea81d" providerId="ADAL" clId="{C8F6D66D-B174-4088-8F7C-C9773308F44B}" dt="2020-03-10T22:12:19.719" v="956" actId="404"/>
          <ac:spMkLst>
            <pc:docMk/>
            <pc:sldMk cId="3865669901" sldId="1461"/>
            <ac:spMk id="2" creationId="{9DC27D29-AB03-40FD-A1AA-98E5180D73D4}"/>
          </ac:spMkLst>
        </pc:spChg>
        <pc:spChg chg="mod">
          <ac:chgData name="Sameer Vermani" userId="9be839be-9431-4430-9a85-afa36f2ea81d" providerId="ADAL" clId="{C8F6D66D-B174-4088-8F7C-C9773308F44B}" dt="2020-03-10T22:12:04.599" v="954" actId="403"/>
          <ac:spMkLst>
            <pc:docMk/>
            <pc:sldMk cId="3865669901" sldId="1461"/>
            <ac:spMk id="3" creationId="{D9C62EA3-DA80-4DD1-8866-C1212B3C93B0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6" creationId="{3DF9930B-B5B9-48D1-BDD8-727FBAFFA6DA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7" creationId="{837C5C0D-CA2B-4C9C-921A-29CE0DF54EA2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3" creationId="{74DF203E-585F-40C9-BF2E-216EC72012FF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4" creationId="{8C472469-D2C2-4718-A525-6BAE7D1F191A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5" creationId="{98B544EA-04BE-438A-AB96-249A3715D398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6" creationId="{93976EE9-0409-4021-B08C-EBFF5E07DF31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7" creationId="{55A606D9-7B4B-43A3-92C9-21AFF574B05D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18" creationId="{2CB56FF7-FBB9-44DA-93EF-1FF429BB38B4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1" creationId="{6E55616D-9DC3-4BE9-90BD-4D2D49A9C5CE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3" creationId="{8E312AE8-5F14-41B3-8A03-BDC27C19C041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4" creationId="{84BBA91F-B92A-45A0-85BC-0D69BB404587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5" creationId="{B1ED8762-5F92-4AC0-9809-42E44E358512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7" creationId="{BF1BEF84-435D-4342-B274-BAA761D5FDE3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8" creationId="{86E9DA8F-D9E7-425F-A6F3-DA2A65419348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29" creationId="{780F098D-EA23-4010-AF2A-FF78DA57B790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30" creationId="{B857A4A6-FB2E-4920-A8A7-FD4003E19513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31" creationId="{FDF94694-7B3B-4D5B-9498-CDFF565675A4}"/>
          </ac:spMkLst>
        </pc:spChg>
        <pc:spChg chg="mod">
          <ac:chgData name="Sameer Vermani" userId="9be839be-9431-4430-9a85-afa36f2ea81d" providerId="ADAL" clId="{C8F6D66D-B174-4088-8F7C-C9773308F44B}" dt="2020-03-10T22:12:13.748" v="955" actId="1076"/>
          <ac:spMkLst>
            <pc:docMk/>
            <pc:sldMk cId="3865669901" sldId="1461"/>
            <ac:spMk id="32" creationId="{8C2A571F-0549-4621-B429-0332E28DE68D}"/>
          </ac:spMkLst>
        </pc:spChg>
        <pc:cxnChg chg="mod">
          <ac:chgData name="Sameer Vermani" userId="9be839be-9431-4430-9a85-afa36f2ea81d" providerId="ADAL" clId="{C8F6D66D-B174-4088-8F7C-C9773308F44B}" dt="2020-03-10T22:12:13.748" v="955" actId="1076"/>
          <ac:cxnSpMkLst>
            <pc:docMk/>
            <pc:sldMk cId="3865669901" sldId="1461"/>
            <ac:cxnSpMk id="20" creationId="{9BA0A1B1-63DC-4B51-8526-91A1A692534E}"/>
          </ac:cxnSpMkLst>
        </pc:cxnChg>
        <pc:cxnChg chg="mod">
          <ac:chgData name="Sameer Vermani" userId="9be839be-9431-4430-9a85-afa36f2ea81d" providerId="ADAL" clId="{C8F6D66D-B174-4088-8F7C-C9773308F44B}" dt="2020-03-10T22:12:13.748" v="955" actId="1076"/>
          <ac:cxnSpMkLst>
            <pc:docMk/>
            <pc:sldMk cId="3865669901" sldId="1461"/>
            <ac:cxnSpMk id="22" creationId="{93501787-FC6C-46EA-809B-6494F6E1448C}"/>
          </ac:cxnSpMkLst>
        </pc:cxnChg>
        <pc:cxnChg chg="mod">
          <ac:chgData name="Sameer Vermani" userId="9be839be-9431-4430-9a85-afa36f2ea81d" providerId="ADAL" clId="{C8F6D66D-B174-4088-8F7C-C9773308F44B}" dt="2020-03-10T22:12:13.748" v="955" actId="1076"/>
          <ac:cxnSpMkLst>
            <pc:docMk/>
            <pc:sldMk cId="3865669901" sldId="1461"/>
            <ac:cxnSpMk id="34" creationId="{952D4C81-F5E5-4052-A610-A536413691C2}"/>
          </ac:cxnSpMkLst>
        </pc:cxnChg>
      </pc:sldChg>
      <pc:sldMasterChg chg="modSp">
        <pc:chgData name="Sameer Vermani" userId="9be839be-9431-4430-9a85-afa36f2ea81d" providerId="ADAL" clId="{C8F6D66D-B174-4088-8F7C-C9773308F44B}" dt="2020-03-09T19:43:25.859" v="3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C8F6D66D-B174-4088-8F7C-C9773308F44B}" dt="2020-03-09T19:43:25.859" v="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U-SIG Structure and Preamble Processing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2020-03-15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463122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BE91-AB42-433E-B3C3-70BD06F77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063E1-5E80-413D-ADA2-39347E0CF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 STA only needs to process up to one 80MHz segment of the pre-EHT preamble (up-to and including EHT-SIG) to get all the assignment information for itself?</a:t>
            </a:r>
          </a:p>
          <a:p>
            <a:pPr lvl="1"/>
            <a:r>
              <a:rPr lang="en-US" dirty="0"/>
              <a:t>No 80MHz segment change is needed while processing L-SIG , U-SIG and EHT-SIG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79B3A-EC8C-413B-980B-D777F0BF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6A7F2-1930-4FB5-BC10-AC7FC72C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DFA7A-1259-42E3-9984-84133996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93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sz="2000" dirty="0"/>
              <a:t>EHT has adopted </a:t>
            </a:r>
          </a:p>
          <a:p>
            <a:pPr lvl="1"/>
            <a:r>
              <a:rPr lang="en-US" sz="1800" dirty="0"/>
              <a:t>A 2 symbol U-SIG after RL-SIG</a:t>
            </a:r>
          </a:p>
          <a:p>
            <a:pPr lvl="2"/>
            <a:r>
              <a:rPr lang="en-US" sz="1600" dirty="0"/>
              <a:t>The U-SIG will contain version independent fields</a:t>
            </a:r>
          </a:p>
          <a:p>
            <a:pPr lvl="2"/>
            <a:r>
              <a:rPr lang="en-US" sz="1600" dirty="0"/>
              <a:t>The intent of the version independent content is to achieve better coexistence</a:t>
            </a:r>
          </a:p>
          <a:p>
            <a:pPr lvl="1"/>
            <a:r>
              <a:rPr lang="en-US" sz="1800" dirty="0"/>
              <a:t>EHT-SIG</a:t>
            </a:r>
          </a:p>
          <a:p>
            <a:pPr lvl="2"/>
            <a:r>
              <a:rPr lang="en-US" sz="1600" dirty="0"/>
              <a:t>Variable MCS and variable length, immediately after the U-SIG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/>
              <a:t>The structure of U-SIG and encoding structure of EHT-SIG across frequency has not been decided yet</a:t>
            </a:r>
          </a:p>
          <a:p>
            <a:endParaRPr lang="en-US" sz="1800" dirty="0"/>
          </a:p>
          <a:p>
            <a:r>
              <a:rPr lang="en-US" sz="2000" dirty="0"/>
              <a:t>In these slides we propose the following</a:t>
            </a:r>
          </a:p>
          <a:p>
            <a:pPr lvl="1"/>
            <a:r>
              <a:rPr lang="en-US" sz="1800" dirty="0"/>
              <a:t>U-SIG content variation across 80MHz channels</a:t>
            </a:r>
          </a:p>
          <a:p>
            <a:pPr lvl="1"/>
            <a:r>
              <a:rPr lang="en-US" sz="1800" dirty="0"/>
              <a:t>Preamble processing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06475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1F80B-CAB3-45A0-8E57-3B0648AB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Review: BW and Punctured Channel Info in 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DB06D-2DAE-440A-8380-6589C042D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dirty="0"/>
              <a:t>In 11ax, the HE-SIG-A carries the BW field which tells about the puncturing pattern (at content channel level) in the primary 80MHz </a:t>
            </a:r>
          </a:p>
          <a:p>
            <a:pPr lvl="1"/>
            <a:r>
              <a:rPr lang="en-US" sz="1400" dirty="0"/>
              <a:t>Sufficient information to tell the intended recipients about how to decode the two SIG-B content channels within the [1 2 1 2] encoding structure in primary 80MHz </a:t>
            </a:r>
          </a:p>
          <a:p>
            <a:endParaRPr lang="en-US" sz="1800" dirty="0"/>
          </a:p>
          <a:p>
            <a:r>
              <a:rPr lang="en-US" sz="1800" dirty="0"/>
              <a:t>However, HE-SIG-A gets duplicated in every 80MHz and does not convey anything about the puncturing pattern of non-primary 80MHz </a:t>
            </a:r>
          </a:p>
          <a:p>
            <a:endParaRPr lang="en-US" sz="1800" dirty="0"/>
          </a:p>
          <a:p>
            <a:r>
              <a:rPr lang="en-US" sz="1800" dirty="0"/>
              <a:t>Implication of above is that an 80MHz-operating-mode device cannot park on a non-primary 80MHz channel</a:t>
            </a:r>
          </a:p>
          <a:p>
            <a:pPr lvl="1"/>
            <a:r>
              <a:rPr lang="en-US" sz="1400" dirty="0"/>
              <a:t>Not enough information to decode the SIG-B field in a non-primary 80MHz</a:t>
            </a:r>
          </a:p>
          <a:p>
            <a:pPr lvl="2"/>
            <a:r>
              <a:rPr lang="en-US" sz="1200" dirty="0"/>
              <a:t>Which channels are active in the [1 2 1 2] structure of a non-primary 80MHz is unknown</a:t>
            </a:r>
          </a:p>
          <a:p>
            <a:pPr lvl="1"/>
            <a:endParaRPr lang="en-US" sz="1200" dirty="0"/>
          </a:p>
          <a:p>
            <a:r>
              <a:rPr lang="en-US" sz="1800" dirty="0"/>
              <a:t>Improve this going forward, especially with the advent of 320MHz in 11be</a:t>
            </a:r>
          </a:p>
          <a:p>
            <a:pPr lvl="1"/>
            <a:r>
              <a:rPr lang="en-US" sz="1400" dirty="0"/>
              <a:t>80MHz devices parked on non-primary should be able to get enough information to decode EHT-SIG from the U-SIG of that 80MHz</a:t>
            </a:r>
          </a:p>
          <a:p>
            <a:pPr marL="642938" lvl="2" indent="0">
              <a:buNone/>
            </a:pPr>
            <a:endParaRPr lang="en-US" sz="105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2B8BE-F8F8-4711-9E7D-8D6B2A8A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1A772-16EE-4E01-B11E-B7EB9F2D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6905CF-CBF4-4623-8ED1-08EFB4762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854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523F-D1D4-4995-B994-EDCC8E1D1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PPDU BW &amp; Punctured Channel Info in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00A40-0758-463E-9E3E-0257827EA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19301"/>
            <a:ext cx="7772400" cy="3086100"/>
          </a:xfrm>
        </p:spPr>
        <p:txBody>
          <a:bodyPr/>
          <a:lstStyle/>
          <a:p>
            <a:r>
              <a:rPr lang="en-US" sz="1800" dirty="0"/>
              <a:t>Main idea: Allow the punctured channel information carried in U-SIG to vary across different 80MHz channels, i.e. puncturing information in an 80MHz is specific to only that 80MHz</a:t>
            </a:r>
          </a:p>
          <a:p>
            <a:pPr marL="342900" lvl="1" indent="0">
              <a:buNone/>
            </a:pPr>
            <a:endParaRPr lang="en-US" sz="1600" dirty="0"/>
          </a:p>
          <a:p>
            <a:r>
              <a:rPr lang="en-US" sz="1800" dirty="0"/>
              <a:t>This enables devices of lower BW capability (e.g., 80MHz-operating-mode device) to park on different 80MHz</a:t>
            </a:r>
          </a:p>
          <a:p>
            <a:pPr lvl="1"/>
            <a:r>
              <a:rPr lang="en-US" sz="1600" dirty="0"/>
              <a:t>The device can get all the SIG content channels by looking at the 80MHz it is parked on</a:t>
            </a:r>
          </a:p>
          <a:p>
            <a:pPr lvl="2"/>
            <a:r>
              <a:rPr lang="en-US" sz="1400" dirty="0"/>
              <a:t>Assuming SIG field encoding structure will still have 80MHz duplication like 11ax</a:t>
            </a:r>
          </a:p>
          <a:p>
            <a:pPr lvl="1"/>
            <a:r>
              <a:rPr lang="en-US" sz="1600" dirty="0"/>
              <a:t>Note: This implies that U-SIG content can vary from one 80MHz to the next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273337-E38F-40A2-B40A-A8CB2717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A47A7-0AA7-43A1-8324-4F6D7722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FC976E-3848-489B-AC8A-637C069B8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474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5A606D9-7B4B-43A3-92C9-21AFF574B05D}"/>
              </a:ext>
            </a:extLst>
          </p:cNvPr>
          <p:cNvSpPr/>
          <p:nvPr/>
        </p:nvSpPr>
        <p:spPr bwMode="auto">
          <a:xfrm>
            <a:off x="2033494" y="5227048"/>
            <a:ext cx="2117269" cy="200891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00FFFF"/>
                </a:highlight>
              </a:rPr>
              <a:t>Punctured 20MHz channel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25330" y="4212604"/>
            <a:ext cx="2117269" cy="200891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20MHz channel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C27D29-AB03-40FD-A1AA-98E5180D7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Illustration of an 80MHz-operating-mode device benefitting from the proposed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62EA3-DA80-4DD1-8866-C1212B3C9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Example shown below is for a 160MHz PPDU to aid simpler illustration</a:t>
            </a:r>
          </a:p>
          <a:p>
            <a:pPr lvl="1"/>
            <a:r>
              <a:rPr lang="en-US" sz="1400" dirty="0"/>
              <a:t>The concept is very much applicable to 320MHz as well</a:t>
            </a:r>
          </a:p>
          <a:p>
            <a:r>
              <a:rPr lang="en-US" sz="1800" dirty="0"/>
              <a:t>U-SIG</a:t>
            </a:r>
            <a:r>
              <a:rPr lang="en-US" sz="1800" baseline="-25000" dirty="0"/>
              <a:t>1</a:t>
            </a:r>
            <a:r>
              <a:rPr lang="en-US" sz="1800" dirty="0"/>
              <a:t> and U-SIG</a:t>
            </a:r>
            <a:r>
              <a:rPr lang="en-US" sz="1800" baseline="-25000" dirty="0"/>
              <a:t>2</a:t>
            </a:r>
            <a:r>
              <a:rPr lang="en-US" sz="1800" dirty="0"/>
              <a:t> below are the U-SIG fields carried in the primary 80MHz and secondary 80MHz respectively</a:t>
            </a:r>
          </a:p>
          <a:p>
            <a:pPr lvl="1"/>
            <a:r>
              <a:rPr lang="en-US" sz="1400" dirty="0"/>
              <a:t>They have different contents as the puncturing patterns in the two 80MHz are different</a:t>
            </a:r>
          </a:p>
          <a:p>
            <a:pPr marL="342900" lvl="1" indent="0">
              <a:buNone/>
            </a:pP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4A231-9610-4DD3-8D9E-75E8D3B4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4FF6EC-2E04-40A3-B439-65EBAF677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F9930B-B5B9-48D1-BDD8-727FBAFFA6DA}"/>
              </a:ext>
            </a:extLst>
          </p:cNvPr>
          <p:cNvSpPr/>
          <p:nvPr/>
        </p:nvSpPr>
        <p:spPr bwMode="auto">
          <a:xfrm>
            <a:off x="2025330" y="400506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2025330" y="441198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2025330" y="461135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25330" y="4810731"/>
            <a:ext cx="450273" cy="2008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25330" y="5010106"/>
            <a:ext cx="450273" cy="2008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25330" y="5433351"/>
            <a:ext cx="450273" cy="2008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788" dirty="0"/>
              <a:t>U-SIG</a:t>
            </a:r>
            <a:r>
              <a:rPr lang="en-US" sz="788" baseline="-25000" dirty="0"/>
              <a:t>1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769021" y="4818895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018854" y="4967107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769021" y="4021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932292" y="4159448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BBA91F-B92A-45A0-85BC-0D69BB404587}"/>
              </a:ext>
            </a:extLst>
          </p:cNvPr>
          <p:cNvSpPr/>
          <p:nvPr/>
        </p:nvSpPr>
        <p:spPr bwMode="auto">
          <a:xfrm>
            <a:off x="2483768" y="4005064"/>
            <a:ext cx="1666998" cy="2075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  <a:p>
            <a:pPr defTabSz="685800"/>
            <a:endParaRPr lang="en-US" sz="900" dirty="0"/>
          </a:p>
          <a:p>
            <a:pPr defTabSz="685800"/>
            <a:r>
              <a:rPr lang="en-US" sz="900" dirty="0"/>
              <a:t>                 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483768" y="4818895"/>
            <a:ext cx="1666998" cy="3921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F1BEF84-435D-4342-B274-BAA761D5FDE3}"/>
              </a:ext>
            </a:extLst>
          </p:cNvPr>
          <p:cNvSpPr txBox="1"/>
          <p:nvPr/>
        </p:nvSpPr>
        <p:spPr>
          <a:xfrm>
            <a:off x="4536535" y="4711800"/>
            <a:ext cx="2135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E9DA8F-D9E7-425F-A6F3-DA2A65419348}"/>
              </a:ext>
            </a:extLst>
          </p:cNvPr>
          <p:cNvSpPr/>
          <p:nvPr/>
        </p:nvSpPr>
        <p:spPr bwMode="auto">
          <a:xfrm>
            <a:off x="2483768" y="4411979"/>
            <a:ext cx="1666998" cy="4117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  <a:p>
            <a:pPr defTabSz="685800"/>
            <a:endParaRPr lang="en-US" sz="9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475603" y="5433350"/>
            <a:ext cx="1666998" cy="2075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  <a:p>
            <a:pPr defTabSz="685800"/>
            <a:endParaRPr lang="en-US" sz="900" dirty="0"/>
          </a:p>
          <a:p>
            <a:pPr defTabSz="685800"/>
            <a:r>
              <a:rPr lang="en-US" sz="900" dirty="0"/>
              <a:t>                  </a:t>
            </a: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B857A4A6-FB2E-4920-A8A7-FD4003E19513}"/>
              </a:ext>
            </a:extLst>
          </p:cNvPr>
          <p:cNvSpPr/>
          <p:nvPr/>
        </p:nvSpPr>
        <p:spPr bwMode="auto">
          <a:xfrm>
            <a:off x="4545369" y="4021393"/>
            <a:ext cx="172124" cy="818672"/>
          </a:xfrm>
          <a:prstGeom prst="rightBrac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F94694-7B3B-4D5B-9498-CDFF565675A4}"/>
              </a:ext>
            </a:extLst>
          </p:cNvPr>
          <p:cNvSpPr txBox="1"/>
          <p:nvPr/>
        </p:nvSpPr>
        <p:spPr>
          <a:xfrm>
            <a:off x="4753785" y="4124823"/>
            <a:ext cx="347883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/>
              <a:t>An 80MHz-operating-mode STA parked here can decode the </a:t>
            </a:r>
          </a:p>
          <a:p>
            <a:r>
              <a:rPr lang="en-US" sz="1050" i="1" dirty="0"/>
              <a:t>EHT-SIG content channels from this 80MHz </a:t>
            </a:r>
          </a:p>
          <a:p>
            <a:r>
              <a:rPr lang="en-US" sz="1050" i="1" dirty="0"/>
              <a:t>as U-SIG</a:t>
            </a:r>
            <a:r>
              <a:rPr lang="en-US" sz="1050" i="1" baseline="-25000" dirty="0"/>
              <a:t>2 </a:t>
            </a:r>
            <a:r>
              <a:rPr lang="en-US" sz="1050" i="1" dirty="0"/>
              <a:t>indicates that the third 20MHz is punctured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2A571F-0549-4621-B429-0332E28DE68D}"/>
              </a:ext>
            </a:extLst>
          </p:cNvPr>
          <p:cNvSpPr txBox="1"/>
          <p:nvPr/>
        </p:nvSpPr>
        <p:spPr>
          <a:xfrm>
            <a:off x="2828152" y="5750087"/>
            <a:ext cx="6335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EHT-SIG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483767" y="571677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2E10298-4EBA-40B2-87C2-F5DDA678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566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6E83-C1B1-44D9-94D2-27A0F4D3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Processing: EHT SIG Encoding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60B2E-2433-4A6F-B68B-9CC50BB79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would like an EHT device to be </a:t>
            </a:r>
            <a:r>
              <a:rPr lang="en-US" sz="2000" u="sng" dirty="0"/>
              <a:t>required</a:t>
            </a:r>
            <a:r>
              <a:rPr lang="en-US" sz="2000" dirty="0"/>
              <a:t> to process ONLY one 80MHz channel as far as the pre-EHT section of the preamble is concerned </a:t>
            </a:r>
          </a:p>
          <a:p>
            <a:pPr lvl="1"/>
            <a:r>
              <a:rPr lang="en-US" sz="1800" dirty="0"/>
              <a:t>No 80MHz segment change should be needed while receiving the pre-EHT section</a:t>
            </a:r>
          </a:p>
          <a:p>
            <a:pPr lvl="1"/>
            <a:r>
              <a:rPr lang="en-US" sz="1800" dirty="0"/>
              <a:t>Want to limit complexity of preamble processing</a:t>
            </a:r>
          </a:p>
          <a:p>
            <a:pPr marL="0" indent="0">
              <a:buNone/>
            </a:pPr>
            <a:endParaRPr lang="en-US" sz="1600" dirty="0"/>
          </a:p>
          <a:p>
            <a:pPr indent="-285750"/>
            <a:r>
              <a:rPr lang="en-US" sz="2000" dirty="0"/>
              <a:t>Implications on encoding structure of EHT-SIG</a:t>
            </a:r>
          </a:p>
          <a:p>
            <a:pPr lvl="1"/>
            <a:r>
              <a:rPr lang="en-US" sz="1800" dirty="0"/>
              <a:t>EHT-SIG in one 80MHz segment </a:t>
            </a:r>
            <a:r>
              <a:rPr lang="en-US" sz="1800"/>
              <a:t>should convey </a:t>
            </a:r>
            <a:r>
              <a:rPr lang="en-US" sz="1800" dirty="0"/>
              <a:t>to each device monitoring that 80MHz channel its complete assignment information</a:t>
            </a:r>
          </a:p>
          <a:p>
            <a:pPr lvl="2"/>
            <a:r>
              <a:rPr lang="en-US" sz="1600" dirty="0"/>
              <a:t>Even if the assignment is outside that 80MHz segment</a:t>
            </a:r>
          </a:p>
          <a:p>
            <a:pPr marL="914400" lvl="1" indent="-457200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29FA7-6D32-4738-9B21-46639234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2D931-C576-4780-A26C-2E293D3D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D7733-9B1C-42A9-BFCB-EAAA24A2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88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9528-9EDE-46BF-B753-4B949F1E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07130-F996-4D88-B4CA-8D73D6C7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proposed the following</a:t>
            </a:r>
          </a:p>
          <a:p>
            <a:pPr lvl="1"/>
            <a:r>
              <a:rPr lang="en-US" sz="1800" dirty="0"/>
              <a:t>Allow the U-SIG content to vary from one 80MHz to the other</a:t>
            </a:r>
          </a:p>
          <a:p>
            <a:pPr lvl="2"/>
            <a:r>
              <a:rPr lang="en-US" sz="1600" dirty="0"/>
              <a:t>Carry each 80MHz’s puncturing channel information in that 80MHz</a:t>
            </a:r>
          </a:p>
          <a:p>
            <a:pPr lvl="3"/>
            <a:r>
              <a:rPr lang="en-US" sz="1400" dirty="0"/>
              <a:t>This can enable 80MHz-operating-mode devices to park on any 80MHz</a:t>
            </a:r>
          </a:p>
          <a:p>
            <a:pPr lvl="1"/>
            <a:r>
              <a:rPr lang="en-US" sz="1800" dirty="0"/>
              <a:t>EHT devices should be required to monitor only one 80MHz preamble segment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336C9-74A9-4F97-92E6-BD9A72B8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F7AC-8E2D-490C-9562-041ADCB9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6528A-3F7A-4358-8A30-C899A65B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720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6E562-25D6-4CD3-B252-B5B854B6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147AA-A283-4ABB-8CF9-708CDB00D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allowing information in U-SIG to vary from one 80MHz to the next in an EHT PPDU of bandwidth &gt;80MHz?</a:t>
            </a:r>
          </a:p>
          <a:p>
            <a:pPr lvl="1"/>
            <a:r>
              <a:rPr lang="en-US" dirty="0"/>
              <a:t>Notes</a:t>
            </a:r>
          </a:p>
          <a:p>
            <a:pPr lvl="2"/>
            <a:r>
              <a:rPr lang="en-US" dirty="0"/>
              <a:t>Each STA still needs to decode only one 80MHz segment in U-SIG</a:t>
            </a:r>
          </a:p>
          <a:p>
            <a:pPr lvl="2"/>
            <a:r>
              <a:rPr lang="en-US" dirty="0"/>
              <a:t>Within each 80MHz, U-SIG is still duplicated in every non-punctured 20MHz</a:t>
            </a:r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4A4C-F8DF-4EAF-BEDC-E8B25BE34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4FD5D-FD7C-4999-B106-06EA8FC3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A5261-57E2-47CD-BD78-375329E4D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2851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D2903-8749-4B6C-8BFE-A6CB91A00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6AA9-3342-4DC1-98FC-7002954D0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there will be puncturing information in U-SIG which is allowed to vary from one 80MHz to the other?</a:t>
            </a:r>
          </a:p>
          <a:p>
            <a:pPr lvl="1"/>
            <a:r>
              <a:rPr lang="en-US" dirty="0"/>
              <a:t>U-SIG in each 80MHz signals the puncturing information of that specific 80MHz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449AF-B64C-4F37-B425-D09E16722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March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9848B-5609-49F7-BC3B-E7F55128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910E5-58BA-4089-ADCD-552890A9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21915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68689</TotalTime>
  <Words>852</Words>
  <Application>Microsoft Office PowerPoint</Application>
  <PresentationFormat>On-screen Show (4:3)</PresentationFormat>
  <Paragraphs>137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U-SIG Structure and Preamble Processing</vt:lpstr>
      <vt:lpstr>Introduction</vt:lpstr>
      <vt:lpstr>Review: BW and Punctured Channel Info in 11ax</vt:lpstr>
      <vt:lpstr>PPDU BW &amp; Punctured Channel Info in U-SIG</vt:lpstr>
      <vt:lpstr>Illustration of an 80MHz-operating-mode device benefitting from the proposed design</vt:lpstr>
      <vt:lpstr>Preamble Processing: EHT SIG Encoding Structure</vt:lpstr>
      <vt:lpstr>Summary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1296</cp:revision>
  <cp:lastPrinted>1998-02-10T13:28:06Z</cp:lastPrinted>
  <dcterms:created xsi:type="dcterms:W3CDTF">2004-12-02T14:01:45Z</dcterms:created>
  <dcterms:modified xsi:type="dcterms:W3CDTF">2020-03-11T19:45:51Z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