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85" r:id="rId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5076" autoAdjust="0"/>
    <p:restoredTop sz="94601" autoAdjust="0"/>
  </p:normalViewPr>
  <p:slideViewPr>
    <p:cSldViewPr>
      <p:cViewPr varScale="1">
        <p:scale>
          <a:sx n="98" d="100"/>
          <a:sy n="98" d="100"/>
        </p:scale>
        <p:origin x="108" y="12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802.11-20/0377r11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March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802.11-20/0377r11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2020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802.11-20/0377r11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March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BlackBerry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802.11-20/0377r11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11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802.11-20/0377r11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March 2020 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2020-04-01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9777730"/>
              </p:ext>
            </p:extLst>
          </p:nvPr>
        </p:nvGraphicFramePr>
        <p:xfrm>
          <a:off x="995363" y="2411413"/>
          <a:ext cx="10128250" cy="2462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43" name="Document" r:id="rId4" imgW="10459112" imgH="2538262" progId="Word.Document.8">
                  <p:embed/>
                </p:oleObj>
              </mc:Choice>
              <mc:Fallback>
                <p:oleObj name="Document" r:id="rId4" imgW="10459112" imgH="253826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411413"/>
                        <a:ext cx="10128250" cy="24622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6668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Colors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highlight>
                  <a:srgbClr val="FF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 overlaps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0584978"/>
              </p:ext>
            </p:extLst>
          </p:nvPr>
        </p:nvGraphicFramePr>
        <p:xfrm>
          <a:off x="950388" y="1252450"/>
          <a:ext cx="10439396" cy="4643450"/>
        </p:xfrm>
        <a:graphic>
          <a:graphicData uri="http://schemas.openxmlformats.org/drawingml/2006/table">
            <a:tbl>
              <a:tblPr/>
              <a:tblGrid>
                <a:gridCol w="9250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298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35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3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7514">
                  <a:extLst>
                    <a:ext uri="{9D8B030D-6E8A-4147-A177-3AD203B41FA5}">
                      <a16:colId xmlns:a16="http://schemas.microsoft.com/office/drawing/2014/main" val="1833576020"/>
                    </a:ext>
                  </a:extLst>
                </a:gridCol>
              </a:tblGrid>
              <a:tr h="24863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Platform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994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April 6, May 4, 18, June  1, 15, 29, July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Join.me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9884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April 3, 17</a:t>
                      </a:r>
                    </a:p>
                    <a:p>
                      <a:pPr algn="l" fontAlgn="b"/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April 1, 8, 15</a:t>
                      </a:r>
                      <a:endParaRPr lang="en-GB" sz="14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9241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April 9, 23, May 7, 21, June 4, 18, July 2</a:t>
                      </a:r>
                    </a:p>
                    <a:p>
                      <a:pPr algn="l" fontAlgn="b"/>
                      <a:r>
                        <a:rPr lang="en-GB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April 2, 16, 30, May 14, 28, June 11, 25, July 9</a:t>
                      </a:r>
                      <a:endParaRPr lang="en-US" sz="14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algn="ctr" fontAlgn="b"/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3095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April 1, 8, 15, 22, 29, May 13, 20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0305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April 1, 8, 15, 22, 29, May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282128"/>
                  </a:ext>
                </a:extLst>
              </a:tr>
              <a:tr h="295655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April 6, 20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599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April 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28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May 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12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957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April 7, </a:t>
                      </a:r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14</a:t>
                      </a:r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21, May 5, </a:t>
                      </a:r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12</a:t>
                      </a:r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15, </a:t>
                      </a:r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19</a:t>
                      </a:r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22, </a:t>
                      </a:r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26</a:t>
                      </a:r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29, June 2, </a:t>
                      </a:r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9</a:t>
                      </a:r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12, 16, July 3, </a:t>
                      </a:r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2409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April 2, 6(x2), 10, 16, 17, 20(x2), 24, 30, May 1, 4(x2), 8, 14, 18(x2), 28, June 1(x2), 11, 15(x2), 25, 29(x2), July 9</a:t>
                      </a:r>
                    </a:p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April 9 (x2), 13(x2), 23(x2) , 27(x2), May 7(x2), 11(x), 21(x2), 25(x2), June 4(x2), 8(x2), 18(x2), 22(x2), July 2(x2), 6(x2)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8546181"/>
                  </a:ext>
                </a:extLst>
              </a:tr>
              <a:tr h="30513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 SG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April 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14, 28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May 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12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26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June 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9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23, July 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7</a:t>
                      </a:r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314062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Join.me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5241066"/>
                  </a:ext>
                </a:extLst>
              </a:tr>
              <a:tr h="235547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April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8621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588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19448</TotalTime>
  <Words>439</Words>
  <Application>Microsoft Office PowerPoint</Application>
  <PresentationFormat>Widescreen</PresentationFormat>
  <Paragraphs>95</Paragraphs>
  <Slides>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Times New Roman</vt:lpstr>
      <vt:lpstr>Office Theme</vt:lpstr>
      <vt:lpstr>Document</vt:lpstr>
      <vt:lpstr>802.11 March 2020 Teleconference Information</vt:lpstr>
      <vt:lpstr>Teleconferences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July 2019 WG Motions</dc:title>
  <dc:creator>Stephen McCan</dc:creator>
  <cp:keywords>CTPClassification=CTP_NT</cp:keywords>
  <cp:lastModifiedBy>Stephen McCann</cp:lastModifiedBy>
  <cp:revision>637</cp:revision>
  <cp:lastPrinted>1601-01-01T00:00:00Z</cp:lastPrinted>
  <dcterms:created xsi:type="dcterms:W3CDTF">2018-05-10T16:45:22Z</dcterms:created>
  <dcterms:modified xsi:type="dcterms:W3CDTF">2020-04-01T07:42:11Z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