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5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 varScale="1">
        <p:scale>
          <a:sx n="98" d="100"/>
          <a:sy n="98" d="100"/>
        </p:scale>
        <p:origin x="108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802.11-20/0377r10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802.11-20/0377r10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802.11-20/0377r10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802.11-20/0377r10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802.11-20/0377r10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2020 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2020-03-31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7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038102"/>
              </p:ext>
            </p:extLst>
          </p:nvPr>
        </p:nvGraphicFramePr>
        <p:xfrm>
          <a:off x="950388" y="1252450"/>
          <a:ext cx="10439396" cy="4740494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486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99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6, May 4,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88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3, 17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1, 8, 15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24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9, 23, May 7, 21, June 4, 18, July 2</a:t>
                      </a:r>
                    </a:p>
                    <a:p>
                      <a:pPr algn="l" fontAlgn="b"/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2, 16, 30, May 14, 28, June 11, 25, July 9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09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1, 8, 15, 22, 29, May 13,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30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1, 8, 15,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9565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31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12,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31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April 7,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21, May 5,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12, 15, 19, 22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26,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29, June 2, 9, 12, 16, July 3,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2, 6(x2), 10, 16, 17, 20(x2), 24, 30, May 1, 4(x2), 8, 14, 18(x2), 28, June 1(x2), 11, 15(x2), 25, 29(x2), July 9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30(x2), April 9 (x2), 13(x2), 23(x2) , 27(x2), May 7(x2), 11(x), 21(x2), 25(x2), June 4(x2), 8(x2), 18(x2), 22(x2), July 2(x2), 6(x2)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0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30, 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14, 28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May 12, 26, June 9, 23, July 7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1406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  <a:tr h="23554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6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19438</TotalTime>
  <Words>455</Words>
  <Application>Microsoft Office PowerPoint</Application>
  <PresentationFormat>Widescreen</PresentationFormat>
  <Paragraphs>96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Office Theme</vt:lpstr>
      <vt:lpstr>Document</vt:lpstr>
      <vt:lpstr>802.11 March 2020 Teleconference Information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633</cp:revision>
  <cp:lastPrinted>1601-01-01T00:00:00Z</cp:lastPrinted>
  <dcterms:created xsi:type="dcterms:W3CDTF">2018-05-10T16:45:22Z</dcterms:created>
  <dcterms:modified xsi:type="dcterms:W3CDTF">2020-03-31T08:13:54Z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