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94" d="100"/>
          <a:sy n="94" d="100"/>
        </p:scale>
        <p:origin x="102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0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832034"/>
              </p:ext>
            </p:extLst>
          </p:nvPr>
        </p:nvGraphicFramePr>
        <p:xfrm>
          <a:off x="950388" y="1252450"/>
          <a:ext cx="10439396" cy="4822733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486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99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6, May 4,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88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27, April 3, 17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25, April 1, 8, 15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57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March 26, April 9, 23, May 7</a:t>
                      </a:r>
                    </a:p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21, June 4, 18, July 2</a:t>
                      </a:r>
                    </a:p>
                    <a:p>
                      <a:pPr algn="l" fontAlgn="b"/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2, 16, 30</a:t>
                      </a:r>
                    </a:p>
                    <a:p>
                      <a:pPr algn="l" fontAlgn="b"/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14, 28, June 11, 25, July 9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09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25, April 1, 8, 15, 22, 29, May 13,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25, April 1, 8,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9565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31, 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12,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26, 31, April 7,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May 5,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 6 (x2), 16, 20 (x2), 30, May 4 (x2)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26 (x2), 30 (x2), April 9 (x2), 13 (x2), 23(x2) , 27 (x2), May 7 (x2)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140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30, 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14, 28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1406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  <a:tr h="23554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6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19311</TotalTime>
  <Words>375</Words>
  <Application>Microsoft Office PowerPoint</Application>
  <PresentationFormat>Widescreen</PresentationFormat>
  <Paragraphs>100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623</cp:revision>
  <cp:lastPrinted>1601-01-01T00:00:00Z</cp:lastPrinted>
  <dcterms:created xsi:type="dcterms:W3CDTF">2018-05-10T16:45:22Z</dcterms:created>
  <dcterms:modified xsi:type="dcterms:W3CDTF">2020-03-24T16:22:45Z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