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100" d="100"/>
          <a:sy n="100" d="100"/>
        </p:scale>
        <p:origin x="90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2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106477"/>
              </p:ext>
            </p:extLst>
          </p:nvPr>
        </p:nvGraphicFramePr>
        <p:xfrm>
          <a:off x="950388" y="1252450"/>
          <a:ext cx="10439396" cy="4824440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129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35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23, April 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2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 (Join.me)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27, April 3, 17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April 1, 8, 15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26, April 9, 23, May 7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2, 16, 30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8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April 1, 8, 15,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693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April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31,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12,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5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24, 26, 31, April 7,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May 5,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 (x2), April 2, 6 (x2), 16, 20 (x2), 30, May 4 (x2)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26 (x2), 30 (x2), April 9 (x2), 13 (x2), 23(x2) , 27 (x2), May 7 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30,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14, 28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19191</TotalTime>
  <Words>351</Words>
  <Application>Microsoft Office PowerPoint</Application>
  <PresentationFormat>Widescreen</PresentationFormat>
  <Paragraphs>94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617</cp:revision>
  <cp:lastPrinted>1601-01-01T00:00:00Z</cp:lastPrinted>
  <dcterms:created xsi:type="dcterms:W3CDTF">2018-05-10T16:45:22Z</dcterms:created>
  <dcterms:modified xsi:type="dcterms:W3CDTF">2020-03-20T08:59:58Z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