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5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76" autoAdjust="0"/>
    <p:restoredTop sz="94601" autoAdjust="0"/>
  </p:normalViewPr>
  <p:slideViewPr>
    <p:cSldViewPr>
      <p:cViewPr varScale="1">
        <p:scale>
          <a:sx n="105" d="100"/>
          <a:sy n="105" d="100"/>
        </p:scale>
        <p:origin x="150" y="1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802.11-20/0377r5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802.11-20/0377r5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802.11-20/0377r5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802.11-20/0377r5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802.11-20/0377r5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2020 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5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512550"/>
              </p:ext>
            </p:extLst>
          </p:nvPr>
        </p:nvGraphicFramePr>
        <p:xfrm>
          <a:off x="950388" y="1252450"/>
          <a:ext cx="10439396" cy="4824440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41299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353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23, April 6,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24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27, April 3, 17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25, April 1, 8, 15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March 26, April 9, 23, May 7</a:t>
                      </a:r>
                    </a:p>
                    <a:p>
                      <a:pPr algn="l" fontAlgn="b"/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March 19 (3 hrs), April 2, 16, 30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829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25,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April 1, 8, 15, 22, 29, May 13,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67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25, April 1, 8, 15,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8693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23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91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31, April 28, May 12,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5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24, 26, 31, April 7, 14, 21, May 5,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06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19, 23, 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6,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16,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20,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30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4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18, 26, 30, April 9, 13, 23, 27, May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Join.me/</a:t>
                      </a: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18, 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2, 16, 30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  <a:tr h="36523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19, April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6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19177</TotalTime>
  <Words>337</Words>
  <Application>Microsoft Office PowerPoint</Application>
  <PresentationFormat>Widescreen</PresentationFormat>
  <Paragraphs>94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Office Theme</vt:lpstr>
      <vt:lpstr>Document</vt:lpstr>
      <vt:lpstr>802.11 March 2020 Teleconference Information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612</cp:revision>
  <cp:lastPrinted>1601-01-01T00:00:00Z</cp:lastPrinted>
  <dcterms:created xsi:type="dcterms:W3CDTF">2018-05-10T16:45:22Z</dcterms:created>
  <dcterms:modified xsi:type="dcterms:W3CDTF">2020-03-18T09:04:16Z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