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105" d="100"/>
          <a:sy n="105" d="100"/>
        </p:scale>
        <p:origin x="150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12550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 (3 hrs), 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31, April 28,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31, April 7, 14,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23,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6,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16,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4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18, 26, 30, April 9, 13, 23, 27,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18,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2, 16, 30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19177</TotalTime>
  <Words>337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612</cp:revision>
  <cp:lastPrinted>1601-01-01T00:00:00Z</cp:lastPrinted>
  <dcterms:created xsi:type="dcterms:W3CDTF">2018-05-10T16:45:22Z</dcterms:created>
  <dcterms:modified xsi:type="dcterms:W3CDTF">2020-03-18T09:04:16Z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