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101" d="100"/>
          <a:sy n="101" d="100"/>
        </p:scale>
        <p:origin x="150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26892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 (16:30 ET, 1.5 </a:t>
                      </a:r>
                      <a:r>
                        <a:rPr lang="en-US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), 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16 (3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 (3 hrs), 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11,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31, April 28,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31*, April 7, 14,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23, April 2, 6, 16, 20, 30, May 4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16, 18, 26, 30, April 9, 13, 23, 27,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12, 18, April 2, 16, 30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19160</TotalTime>
  <Words>350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608</cp:revision>
  <cp:lastPrinted>1601-01-01T00:00:00Z</cp:lastPrinted>
  <dcterms:created xsi:type="dcterms:W3CDTF">2018-05-10T16:45:22Z</dcterms:created>
  <dcterms:modified xsi:type="dcterms:W3CDTF">2020-03-10T15:05:18Z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