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71" autoAdjust="0"/>
    <p:restoredTop sz="94601" autoAdjust="0"/>
  </p:normalViewPr>
  <p:slideViewPr>
    <p:cSldViewPr>
      <p:cViewPr varScale="1">
        <p:scale>
          <a:sx n="101" d="100"/>
          <a:sy n="101" d="100"/>
        </p:scale>
        <p:origin x="150" y="2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0" y="6075244"/>
            <a:ext cx="9384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1"/>
                </a:solidFill>
              </a:rPr>
              <a:t>*</a:t>
            </a:r>
            <a:r>
              <a:rPr lang="en-US" sz="2000" b="1" dirty="0">
                <a:solidFill>
                  <a:schemeClr val="tx1"/>
                </a:solidFill>
              </a:rPr>
              <a:t>Existing approved teleconferences prior to 03/06/20, 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570411"/>
              </p:ext>
            </p:extLst>
          </p:nvPr>
        </p:nvGraphicFramePr>
        <p:xfrm>
          <a:off x="950388" y="1252450"/>
          <a:ext cx="10439396" cy="4824440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129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5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23, April 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2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13*,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16 (3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), 26, April 9, 23, May 7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19 (3 hrs), April 2, 16, 30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11*, 25, 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693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5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24, 26, 31*, April 7, 14, 21, May 5,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16,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12*, 18, April 2, 16, 30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19, 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19126</TotalTime>
  <Words>288</Words>
  <Application>Microsoft Office PowerPoint</Application>
  <PresentationFormat>Widescreen</PresentationFormat>
  <Paragraphs>94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598</cp:revision>
  <cp:lastPrinted>1601-01-01T00:00:00Z</cp:lastPrinted>
  <dcterms:created xsi:type="dcterms:W3CDTF">2018-05-10T16:45:22Z</dcterms:created>
  <dcterms:modified xsi:type="dcterms:W3CDTF">2020-03-09T17:48:33Z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